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3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9" r:id="rId2"/>
    <p:sldId id="277" r:id="rId3"/>
    <p:sldId id="263" r:id="rId4"/>
    <p:sldId id="264" r:id="rId5"/>
    <p:sldId id="278" r:id="rId6"/>
    <p:sldId id="279" r:id="rId7"/>
    <p:sldId id="273" r:id="rId8"/>
    <p:sldId id="261" r:id="rId9"/>
    <p:sldId id="262" r:id="rId10"/>
    <p:sldId id="280" r:id="rId11"/>
    <p:sldId id="286" r:id="rId12"/>
    <p:sldId id="287" r:id="rId13"/>
    <p:sldId id="288" r:id="rId14"/>
    <p:sldId id="256" r:id="rId15"/>
    <p:sldId id="269" r:id="rId16"/>
    <p:sldId id="289" r:id="rId17"/>
    <p:sldId id="257" r:id="rId18"/>
    <p:sldId id="272" r:id="rId19"/>
    <p:sldId id="258" r:id="rId20"/>
    <p:sldId id="265" r:id="rId21"/>
    <p:sldId id="290" r:id="rId2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misión de Relaciones Exteriores, Organizaciones No Gubernamentales" initials="CREONGs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5" d="100"/>
          <a:sy n="95" d="100"/>
        </p:scale>
        <p:origin x="-224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commentAuthors" Target="commentAuthors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2-02-13T20:30:40.355" idx="3">
    <p:pos x="5440" y="1220"/>
    <p:text>Prevenir cualquier tipo de hechos o actos que pongan en riesgo el trabajo y la seguridad de las personas defensoras de derechos humanos y periodistas, incluyendo estrategias y programas operativos para prevenir agresiones, hostigamientos y situaciones de riesgo mediante medidas de reacción rápida, correctivas, disuasivas y de capacitación, en forma coordinada con las diversas instancias, dependencias del Ejecutivo Federal, y cuando sea necesario con las de las entidades federativas y los municipios.
Proteger de manera inmediata y con medidas específicas, para garantizar su integridad física y mental, su libertad y su derecho al ejercicio de su actividad a aquellas personas defensoras de derechos humanos y periodistas que lo soliciten que por haber sido agredidas, amenazadas, hostigadas se encuentren en cualquier situación de riesgo.
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CB7F44-BEBB-45E7-BACB-B0116E78A236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s-MX"/>
        </a:p>
      </dgm:t>
    </dgm:pt>
    <dgm:pt modelId="{3A1E1B30-C753-49C0-8DB6-2AADCABAAAE1}">
      <dgm:prSet phldrT="[Texto]"/>
      <dgm:spPr/>
      <dgm:t>
        <a:bodyPr/>
        <a:lstStyle/>
        <a:p>
          <a:r>
            <a:rPr lang="es-MX" b="1" dirty="0" smtClean="0"/>
            <a:t>Preventivas</a:t>
          </a:r>
          <a:endParaRPr lang="es-MX" b="1" dirty="0"/>
        </a:p>
      </dgm:t>
    </dgm:pt>
    <dgm:pt modelId="{2E48246C-3513-48AD-A1CA-F14857E55A2B}" type="parTrans" cxnId="{95789B58-3C4F-4F7E-8FAA-E49EDBBB2F26}">
      <dgm:prSet/>
      <dgm:spPr/>
      <dgm:t>
        <a:bodyPr/>
        <a:lstStyle/>
        <a:p>
          <a:endParaRPr lang="es-MX"/>
        </a:p>
      </dgm:t>
    </dgm:pt>
    <dgm:pt modelId="{5CE9B53D-B4AB-4AF5-8A8C-67AB8E2A6F1F}" type="sibTrans" cxnId="{95789B58-3C4F-4F7E-8FAA-E49EDBBB2F26}">
      <dgm:prSet/>
      <dgm:spPr/>
      <dgm:t>
        <a:bodyPr/>
        <a:lstStyle/>
        <a:p>
          <a:endParaRPr lang="es-MX"/>
        </a:p>
      </dgm:t>
    </dgm:pt>
    <dgm:pt modelId="{16C2B638-6615-42DE-B8D5-394D34A74F89}">
      <dgm:prSet phldrT="[Texto]"/>
      <dgm:spPr/>
      <dgm:t>
        <a:bodyPr/>
        <a:lstStyle/>
        <a:p>
          <a:r>
            <a:rPr lang="es-MX" b="1" dirty="0" smtClean="0"/>
            <a:t>Protección</a:t>
          </a:r>
        </a:p>
      </dgm:t>
    </dgm:pt>
    <dgm:pt modelId="{9A254BEA-0ECA-47CF-B220-746DE8E2BB2A}" type="parTrans" cxnId="{EC2CB7D2-13CA-4A24-91ED-619D4F49BF13}">
      <dgm:prSet/>
      <dgm:spPr/>
      <dgm:t>
        <a:bodyPr/>
        <a:lstStyle/>
        <a:p>
          <a:endParaRPr lang="es-MX"/>
        </a:p>
      </dgm:t>
    </dgm:pt>
    <dgm:pt modelId="{9FD7B9EE-4EFD-47D2-95CE-5F181446FD97}" type="sibTrans" cxnId="{EC2CB7D2-13CA-4A24-91ED-619D4F49BF13}">
      <dgm:prSet/>
      <dgm:spPr/>
      <dgm:t>
        <a:bodyPr/>
        <a:lstStyle/>
        <a:p>
          <a:endParaRPr lang="es-MX"/>
        </a:p>
      </dgm:t>
    </dgm:pt>
    <dgm:pt modelId="{ACCFC686-21A1-4E69-912A-42808EBF0C6F}">
      <dgm:prSet phldrT="[Texto]"/>
      <dgm:spPr/>
      <dgm:t>
        <a:bodyPr/>
        <a:lstStyle/>
        <a:p>
          <a:r>
            <a:rPr lang="es-MX" b="1" dirty="0" smtClean="0"/>
            <a:t>Prevención</a:t>
          </a:r>
          <a:endParaRPr lang="es-MX" b="1" dirty="0"/>
        </a:p>
      </dgm:t>
    </dgm:pt>
    <dgm:pt modelId="{CBBE3D44-7143-46C9-9E93-13F40E69C5A8}" type="parTrans" cxnId="{CC8FBE43-0A3D-48DD-94F6-267A0211AEA0}">
      <dgm:prSet/>
      <dgm:spPr/>
      <dgm:t>
        <a:bodyPr/>
        <a:lstStyle/>
        <a:p>
          <a:endParaRPr lang="es-MX"/>
        </a:p>
      </dgm:t>
    </dgm:pt>
    <dgm:pt modelId="{60AA9573-3EA8-498E-899C-7FD486979D1E}" type="sibTrans" cxnId="{CC8FBE43-0A3D-48DD-94F6-267A0211AEA0}">
      <dgm:prSet/>
      <dgm:spPr/>
      <dgm:t>
        <a:bodyPr/>
        <a:lstStyle/>
        <a:p>
          <a:endParaRPr lang="es-MX"/>
        </a:p>
      </dgm:t>
    </dgm:pt>
    <dgm:pt modelId="{3567B8F2-74C0-4153-BD92-FD187FE1CC2A}">
      <dgm:prSet phldrT="[Texto]"/>
      <dgm:spPr/>
      <dgm:t>
        <a:bodyPr/>
        <a:lstStyle/>
        <a:p>
          <a:r>
            <a:rPr lang="es-MX" b="1" dirty="0" smtClean="0"/>
            <a:t>Urgentes de protección </a:t>
          </a:r>
          <a:endParaRPr lang="es-MX" b="1" dirty="0"/>
        </a:p>
      </dgm:t>
    </dgm:pt>
    <dgm:pt modelId="{63D90EB6-122F-4C14-AEBE-F31F3E455423}" type="parTrans" cxnId="{AD8BA927-FD32-4594-B7F2-D50C589387EE}">
      <dgm:prSet/>
      <dgm:spPr/>
      <dgm:t>
        <a:bodyPr/>
        <a:lstStyle/>
        <a:p>
          <a:endParaRPr lang="es-MX"/>
        </a:p>
      </dgm:t>
    </dgm:pt>
    <dgm:pt modelId="{9B6B8975-2FE5-43DD-B6D8-2B490DB30857}" type="sibTrans" cxnId="{AD8BA927-FD32-4594-B7F2-D50C589387EE}">
      <dgm:prSet/>
      <dgm:spPr/>
      <dgm:t>
        <a:bodyPr/>
        <a:lstStyle/>
        <a:p>
          <a:endParaRPr lang="es-MX"/>
        </a:p>
      </dgm:t>
    </dgm:pt>
    <dgm:pt modelId="{5CC26CAD-9BFA-46F2-A411-BB97A4FAAF98}" type="pres">
      <dgm:prSet presAssocID="{4ECB7F44-BEBB-45E7-BACB-B0116E78A23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DDAD5AF-6857-444B-B896-A8BD12DB95C4}" type="pres">
      <dgm:prSet presAssocID="{4ECB7F44-BEBB-45E7-BACB-B0116E78A236}" presName="cycle" presStyleCnt="0"/>
      <dgm:spPr/>
    </dgm:pt>
    <dgm:pt modelId="{2CBC074F-EE2B-4A21-8DE3-AE551DB39E57}" type="pres">
      <dgm:prSet presAssocID="{4ECB7F44-BEBB-45E7-BACB-B0116E78A236}" presName="centerShape" presStyleCnt="0"/>
      <dgm:spPr/>
    </dgm:pt>
    <dgm:pt modelId="{AAB266D0-F396-409B-97DD-58EBEDFFD340}" type="pres">
      <dgm:prSet presAssocID="{4ECB7F44-BEBB-45E7-BACB-B0116E78A236}" presName="connSite" presStyleLbl="node1" presStyleIdx="0" presStyleCnt="5"/>
      <dgm:spPr/>
    </dgm:pt>
    <dgm:pt modelId="{4AE0128A-A9CF-4C7F-BB4B-D5E9CD0F4FC9}" type="pres">
      <dgm:prSet presAssocID="{4ECB7F44-BEBB-45E7-BACB-B0116E78A236}" presName="visible" presStyleLbl="node1" presStyleIdx="0" presStyleCnt="5"/>
      <dgm:spPr/>
    </dgm:pt>
    <dgm:pt modelId="{EA330F53-E1FC-477D-89F9-A536A9595EB5}" type="pres">
      <dgm:prSet presAssocID="{CBBE3D44-7143-46C9-9E93-13F40E69C5A8}" presName="Name25" presStyleLbl="parChTrans1D1" presStyleIdx="0" presStyleCnt="4"/>
      <dgm:spPr/>
      <dgm:t>
        <a:bodyPr/>
        <a:lstStyle/>
        <a:p>
          <a:endParaRPr lang="es-ES"/>
        </a:p>
      </dgm:t>
    </dgm:pt>
    <dgm:pt modelId="{88979E23-4951-4676-91BB-A369310E3A81}" type="pres">
      <dgm:prSet presAssocID="{ACCFC686-21A1-4E69-912A-42808EBF0C6F}" presName="node" presStyleCnt="0"/>
      <dgm:spPr/>
    </dgm:pt>
    <dgm:pt modelId="{A9889D6E-CF46-4075-B114-3FC3ECEF150C}" type="pres">
      <dgm:prSet presAssocID="{ACCFC686-21A1-4E69-912A-42808EBF0C6F}" presName="parentNode" presStyleLbl="node1" presStyleIdx="1" presStyleCnt="5" custLinFactNeighborX="45081" custLinFactNeighborY="-48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DEC555C-CAB1-468D-BDC6-E21FE8B07AA3}" type="pres">
      <dgm:prSet presAssocID="{ACCFC686-21A1-4E69-912A-42808EBF0C6F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16B5054-9F03-4D87-B677-F04D2A0FF157}" type="pres">
      <dgm:prSet presAssocID="{2E48246C-3513-48AD-A1CA-F14857E55A2B}" presName="Name25" presStyleLbl="parChTrans1D1" presStyleIdx="1" presStyleCnt="4"/>
      <dgm:spPr/>
      <dgm:t>
        <a:bodyPr/>
        <a:lstStyle/>
        <a:p>
          <a:endParaRPr lang="es-ES"/>
        </a:p>
      </dgm:t>
    </dgm:pt>
    <dgm:pt modelId="{1E9EBAA1-7874-461D-AC74-53BA656A7AD9}" type="pres">
      <dgm:prSet presAssocID="{3A1E1B30-C753-49C0-8DB6-2AADCABAAAE1}" presName="node" presStyleCnt="0"/>
      <dgm:spPr/>
    </dgm:pt>
    <dgm:pt modelId="{8A45694E-80A0-4757-8098-67C94F37A868}" type="pres">
      <dgm:prSet presAssocID="{3A1E1B30-C753-49C0-8DB6-2AADCABAAAE1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E761D01-F758-494A-BB54-2E09465BEAE7}" type="pres">
      <dgm:prSet presAssocID="{3A1E1B30-C753-49C0-8DB6-2AADCABAAAE1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BECD2E1-70B4-4F75-8135-CD0942092DAD}" type="pres">
      <dgm:prSet presAssocID="{9A254BEA-0ECA-47CF-B220-746DE8E2BB2A}" presName="Name25" presStyleLbl="parChTrans1D1" presStyleIdx="2" presStyleCnt="4"/>
      <dgm:spPr/>
      <dgm:t>
        <a:bodyPr/>
        <a:lstStyle/>
        <a:p>
          <a:endParaRPr lang="es-ES"/>
        </a:p>
      </dgm:t>
    </dgm:pt>
    <dgm:pt modelId="{16296126-823E-493A-AA1A-BF03F4B0C066}" type="pres">
      <dgm:prSet presAssocID="{16C2B638-6615-42DE-B8D5-394D34A74F89}" presName="node" presStyleCnt="0"/>
      <dgm:spPr/>
    </dgm:pt>
    <dgm:pt modelId="{F1EA3317-0533-416B-BF38-9972BC53E01A}" type="pres">
      <dgm:prSet presAssocID="{16C2B638-6615-42DE-B8D5-394D34A74F89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47C255F-E15F-4C33-8DAA-5279BEBD046E}" type="pres">
      <dgm:prSet presAssocID="{16C2B638-6615-42DE-B8D5-394D34A74F89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E12A7D2-691B-45A6-8717-01C33A223C29}" type="pres">
      <dgm:prSet presAssocID="{63D90EB6-122F-4C14-AEBE-F31F3E455423}" presName="Name25" presStyleLbl="parChTrans1D1" presStyleIdx="3" presStyleCnt="4"/>
      <dgm:spPr/>
      <dgm:t>
        <a:bodyPr/>
        <a:lstStyle/>
        <a:p>
          <a:endParaRPr lang="es-ES"/>
        </a:p>
      </dgm:t>
    </dgm:pt>
    <dgm:pt modelId="{C788B7D4-79A5-4429-B258-CC2438728C2D}" type="pres">
      <dgm:prSet presAssocID="{3567B8F2-74C0-4153-BD92-FD187FE1CC2A}" presName="node" presStyleCnt="0"/>
      <dgm:spPr/>
    </dgm:pt>
    <dgm:pt modelId="{7A2EF3AE-6A62-4CF9-997B-0EC6FA46E370}" type="pres">
      <dgm:prSet presAssocID="{3567B8F2-74C0-4153-BD92-FD187FE1CC2A}" presName="parentNode" presStyleLbl="node1" presStyleIdx="4" presStyleCnt="5" custLinFactNeighborX="66727" custLinFactNeighborY="48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46280E7-C2E5-4B9E-B513-467172095AFA}" type="pres">
      <dgm:prSet presAssocID="{3567B8F2-74C0-4153-BD92-FD187FE1CC2A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CC8FBE43-0A3D-48DD-94F6-267A0211AEA0}" srcId="{4ECB7F44-BEBB-45E7-BACB-B0116E78A236}" destId="{ACCFC686-21A1-4E69-912A-42808EBF0C6F}" srcOrd="0" destOrd="0" parTransId="{CBBE3D44-7143-46C9-9E93-13F40E69C5A8}" sibTransId="{60AA9573-3EA8-498E-899C-7FD486979D1E}"/>
    <dgm:cxn modelId="{3B845043-E085-4731-A9C5-FB32E1F18680}" type="presOf" srcId="{ACCFC686-21A1-4E69-912A-42808EBF0C6F}" destId="{A9889D6E-CF46-4075-B114-3FC3ECEF150C}" srcOrd="0" destOrd="0" presId="urn:microsoft.com/office/officeart/2005/8/layout/radial2"/>
    <dgm:cxn modelId="{95789B58-3C4F-4F7E-8FAA-E49EDBBB2F26}" srcId="{4ECB7F44-BEBB-45E7-BACB-B0116E78A236}" destId="{3A1E1B30-C753-49C0-8DB6-2AADCABAAAE1}" srcOrd="1" destOrd="0" parTransId="{2E48246C-3513-48AD-A1CA-F14857E55A2B}" sibTransId="{5CE9B53D-B4AB-4AF5-8A8C-67AB8E2A6F1F}"/>
    <dgm:cxn modelId="{370E3014-DAC6-40AF-934D-754526863DBF}" type="presOf" srcId="{4ECB7F44-BEBB-45E7-BACB-B0116E78A236}" destId="{5CC26CAD-9BFA-46F2-A411-BB97A4FAAF98}" srcOrd="0" destOrd="0" presId="urn:microsoft.com/office/officeart/2005/8/layout/radial2"/>
    <dgm:cxn modelId="{EC2CB7D2-13CA-4A24-91ED-619D4F49BF13}" srcId="{4ECB7F44-BEBB-45E7-BACB-B0116E78A236}" destId="{16C2B638-6615-42DE-B8D5-394D34A74F89}" srcOrd="2" destOrd="0" parTransId="{9A254BEA-0ECA-47CF-B220-746DE8E2BB2A}" sibTransId="{9FD7B9EE-4EFD-47D2-95CE-5F181446FD97}"/>
    <dgm:cxn modelId="{44FCE972-051E-4DCF-94CA-BB35A8B8CC72}" type="presOf" srcId="{3A1E1B30-C753-49C0-8DB6-2AADCABAAAE1}" destId="{8A45694E-80A0-4757-8098-67C94F37A868}" srcOrd="0" destOrd="0" presId="urn:microsoft.com/office/officeart/2005/8/layout/radial2"/>
    <dgm:cxn modelId="{767C77C7-88C7-468A-BB01-463E143C31DD}" type="presOf" srcId="{9A254BEA-0ECA-47CF-B220-746DE8E2BB2A}" destId="{1BECD2E1-70B4-4F75-8135-CD0942092DAD}" srcOrd="0" destOrd="0" presId="urn:microsoft.com/office/officeart/2005/8/layout/radial2"/>
    <dgm:cxn modelId="{E893876C-414D-4951-9AD8-FFC77267D024}" type="presOf" srcId="{2E48246C-3513-48AD-A1CA-F14857E55A2B}" destId="{716B5054-9F03-4D87-B677-F04D2A0FF157}" srcOrd="0" destOrd="0" presId="urn:microsoft.com/office/officeart/2005/8/layout/radial2"/>
    <dgm:cxn modelId="{3413CD89-7317-480A-9C1C-DB63B29DD593}" type="presOf" srcId="{CBBE3D44-7143-46C9-9E93-13F40E69C5A8}" destId="{EA330F53-E1FC-477D-89F9-A536A9595EB5}" srcOrd="0" destOrd="0" presId="urn:microsoft.com/office/officeart/2005/8/layout/radial2"/>
    <dgm:cxn modelId="{AD8BA927-FD32-4594-B7F2-D50C589387EE}" srcId="{4ECB7F44-BEBB-45E7-BACB-B0116E78A236}" destId="{3567B8F2-74C0-4153-BD92-FD187FE1CC2A}" srcOrd="3" destOrd="0" parTransId="{63D90EB6-122F-4C14-AEBE-F31F3E455423}" sibTransId="{9B6B8975-2FE5-43DD-B6D8-2B490DB30857}"/>
    <dgm:cxn modelId="{D7040041-CE90-4097-BAAD-A06724366A37}" type="presOf" srcId="{63D90EB6-122F-4C14-AEBE-F31F3E455423}" destId="{6E12A7D2-691B-45A6-8717-01C33A223C29}" srcOrd="0" destOrd="0" presId="urn:microsoft.com/office/officeart/2005/8/layout/radial2"/>
    <dgm:cxn modelId="{3AB464F1-CAD3-47E4-A0CD-22960676DB41}" type="presOf" srcId="{16C2B638-6615-42DE-B8D5-394D34A74F89}" destId="{F1EA3317-0533-416B-BF38-9972BC53E01A}" srcOrd="0" destOrd="0" presId="urn:microsoft.com/office/officeart/2005/8/layout/radial2"/>
    <dgm:cxn modelId="{7A80CC60-E13E-4394-A730-D2F1D40201FF}" type="presOf" srcId="{3567B8F2-74C0-4153-BD92-FD187FE1CC2A}" destId="{7A2EF3AE-6A62-4CF9-997B-0EC6FA46E370}" srcOrd="0" destOrd="0" presId="urn:microsoft.com/office/officeart/2005/8/layout/radial2"/>
    <dgm:cxn modelId="{B9F782A0-CE8D-4FC1-B02D-7C900FCE6EAE}" type="presParOf" srcId="{5CC26CAD-9BFA-46F2-A411-BB97A4FAAF98}" destId="{2DDAD5AF-6857-444B-B896-A8BD12DB95C4}" srcOrd="0" destOrd="0" presId="urn:microsoft.com/office/officeart/2005/8/layout/radial2"/>
    <dgm:cxn modelId="{30494293-43BB-48F3-BB62-E864B8DDED5E}" type="presParOf" srcId="{2DDAD5AF-6857-444B-B896-A8BD12DB95C4}" destId="{2CBC074F-EE2B-4A21-8DE3-AE551DB39E57}" srcOrd="0" destOrd="0" presId="urn:microsoft.com/office/officeart/2005/8/layout/radial2"/>
    <dgm:cxn modelId="{3A9960FF-CBB7-4D37-AA74-6437F0C2B9FA}" type="presParOf" srcId="{2CBC074F-EE2B-4A21-8DE3-AE551DB39E57}" destId="{AAB266D0-F396-409B-97DD-58EBEDFFD340}" srcOrd="0" destOrd="0" presId="urn:microsoft.com/office/officeart/2005/8/layout/radial2"/>
    <dgm:cxn modelId="{76B2FAB2-4B09-4602-AD32-C6D209F4CD2D}" type="presParOf" srcId="{2CBC074F-EE2B-4A21-8DE3-AE551DB39E57}" destId="{4AE0128A-A9CF-4C7F-BB4B-D5E9CD0F4FC9}" srcOrd="1" destOrd="0" presId="urn:microsoft.com/office/officeart/2005/8/layout/radial2"/>
    <dgm:cxn modelId="{49ABAE26-B677-4BE9-B392-B22A79FE964C}" type="presParOf" srcId="{2DDAD5AF-6857-444B-B896-A8BD12DB95C4}" destId="{EA330F53-E1FC-477D-89F9-A536A9595EB5}" srcOrd="1" destOrd="0" presId="urn:microsoft.com/office/officeart/2005/8/layout/radial2"/>
    <dgm:cxn modelId="{4A740DC9-EE6D-41A2-B1D6-55793881C95C}" type="presParOf" srcId="{2DDAD5AF-6857-444B-B896-A8BD12DB95C4}" destId="{88979E23-4951-4676-91BB-A369310E3A81}" srcOrd="2" destOrd="0" presId="urn:microsoft.com/office/officeart/2005/8/layout/radial2"/>
    <dgm:cxn modelId="{8B58A233-18AB-40FB-8AC8-6BECD2510380}" type="presParOf" srcId="{88979E23-4951-4676-91BB-A369310E3A81}" destId="{A9889D6E-CF46-4075-B114-3FC3ECEF150C}" srcOrd="0" destOrd="0" presId="urn:microsoft.com/office/officeart/2005/8/layout/radial2"/>
    <dgm:cxn modelId="{95119145-EFEC-4799-A356-FB6B7291575A}" type="presParOf" srcId="{88979E23-4951-4676-91BB-A369310E3A81}" destId="{CDEC555C-CAB1-468D-BDC6-E21FE8B07AA3}" srcOrd="1" destOrd="0" presId="urn:microsoft.com/office/officeart/2005/8/layout/radial2"/>
    <dgm:cxn modelId="{A1324F92-CEFF-4C2D-BA3E-2D40C1AFE689}" type="presParOf" srcId="{2DDAD5AF-6857-444B-B896-A8BD12DB95C4}" destId="{716B5054-9F03-4D87-B677-F04D2A0FF157}" srcOrd="3" destOrd="0" presId="urn:microsoft.com/office/officeart/2005/8/layout/radial2"/>
    <dgm:cxn modelId="{9EE25FD9-D8B6-4470-B7ED-46E66D87ABAD}" type="presParOf" srcId="{2DDAD5AF-6857-444B-B896-A8BD12DB95C4}" destId="{1E9EBAA1-7874-461D-AC74-53BA656A7AD9}" srcOrd="4" destOrd="0" presId="urn:microsoft.com/office/officeart/2005/8/layout/radial2"/>
    <dgm:cxn modelId="{F94BCAB9-3948-46A3-84CA-D135993DD623}" type="presParOf" srcId="{1E9EBAA1-7874-461D-AC74-53BA656A7AD9}" destId="{8A45694E-80A0-4757-8098-67C94F37A868}" srcOrd="0" destOrd="0" presId="urn:microsoft.com/office/officeart/2005/8/layout/radial2"/>
    <dgm:cxn modelId="{B8000D1B-0F8B-43EA-9029-F5716843102B}" type="presParOf" srcId="{1E9EBAA1-7874-461D-AC74-53BA656A7AD9}" destId="{CE761D01-F758-494A-BB54-2E09465BEAE7}" srcOrd="1" destOrd="0" presId="urn:microsoft.com/office/officeart/2005/8/layout/radial2"/>
    <dgm:cxn modelId="{05954A65-2AF4-4FB0-B0CF-3FAED252B5AC}" type="presParOf" srcId="{2DDAD5AF-6857-444B-B896-A8BD12DB95C4}" destId="{1BECD2E1-70B4-4F75-8135-CD0942092DAD}" srcOrd="5" destOrd="0" presId="urn:microsoft.com/office/officeart/2005/8/layout/radial2"/>
    <dgm:cxn modelId="{44112474-6862-4E0A-86F3-4214ED30B4D8}" type="presParOf" srcId="{2DDAD5AF-6857-444B-B896-A8BD12DB95C4}" destId="{16296126-823E-493A-AA1A-BF03F4B0C066}" srcOrd="6" destOrd="0" presId="urn:microsoft.com/office/officeart/2005/8/layout/radial2"/>
    <dgm:cxn modelId="{34E18E45-9190-41CB-A633-2549EE0DE405}" type="presParOf" srcId="{16296126-823E-493A-AA1A-BF03F4B0C066}" destId="{F1EA3317-0533-416B-BF38-9972BC53E01A}" srcOrd="0" destOrd="0" presId="urn:microsoft.com/office/officeart/2005/8/layout/radial2"/>
    <dgm:cxn modelId="{4392391A-78B0-485F-AF0D-60F67A89DE7D}" type="presParOf" srcId="{16296126-823E-493A-AA1A-BF03F4B0C066}" destId="{647C255F-E15F-4C33-8DAA-5279BEBD046E}" srcOrd="1" destOrd="0" presId="urn:microsoft.com/office/officeart/2005/8/layout/radial2"/>
    <dgm:cxn modelId="{44DA12BF-C640-4D12-A3C7-FB6BD1065C0C}" type="presParOf" srcId="{2DDAD5AF-6857-444B-B896-A8BD12DB95C4}" destId="{6E12A7D2-691B-45A6-8717-01C33A223C29}" srcOrd="7" destOrd="0" presId="urn:microsoft.com/office/officeart/2005/8/layout/radial2"/>
    <dgm:cxn modelId="{F731598E-24E6-47CB-A815-E42826FB2465}" type="presParOf" srcId="{2DDAD5AF-6857-444B-B896-A8BD12DB95C4}" destId="{C788B7D4-79A5-4429-B258-CC2438728C2D}" srcOrd="8" destOrd="0" presId="urn:microsoft.com/office/officeart/2005/8/layout/radial2"/>
    <dgm:cxn modelId="{789652E3-4B35-4F23-8588-A9645B4075A7}" type="presParOf" srcId="{C788B7D4-79A5-4429-B258-CC2438728C2D}" destId="{7A2EF3AE-6A62-4CF9-997B-0EC6FA46E370}" srcOrd="0" destOrd="0" presId="urn:microsoft.com/office/officeart/2005/8/layout/radial2"/>
    <dgm:cxn modelId="{4B9CD89D-97D2-41BA-8598-91269D14E61E}" type="presParOf" srcId="{C788B7D4-79A5-4429-B258-CC2438728C2D}" destId="{746280E7-C2E5-4B9E-B513-467172095AF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8E4AFDE-3824-4924-87D3-E39694267AD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74AAAB1-D2F3-4534-A89D-C38CBEEFE99C}">
      <dgm:prSet phldrT="[Texto]" custT="1"/>
      <dgm:spPr/>
      <dgm:t>
        <a:bodyPr/>
        <a:lstStyle/>
        <a:p>
          <a:r>
            <a:rPr lang="es-MX" sz="1100" dirty="0" smtClean="0"/>
            <a:t>Unidad de Recepción de Casos y Reacción Rápida</a:t>
          </a:r>
          <a:endParaRPr lang="es-MX" sz="1100" dirty="0"/>
        </a:p>
      </dgm:t>
    </dgm:pt>
    <dgm:pt modelId="{3EBCCFED-2760-47E7-8145-6BA3C763AE51}" type="parTrans" cxnId="{FE87D4D2-72EF-4D2A-BBA7-2EF3E3EC90FF}">
      <dgm:prSet/>
      <dgm:spPr/>
      <dgm:t>
        <a:bodyPr/>
        <a:lstStyle/>
        <a:p>
          <a:endParaRPr lang="es-MX" sz="1400"/>
        </a:p>
      </dgm:t>
    </dgm:pt>
    <dgm:pt modelId="{5A43A3EE-C2C8-46D2-AEC4-01FE8EA6E832}" type="sibTrans" cxnId="{FE87D4D2-72EF-4D2A-BBA7-2EF3E3EC90FF}">
      <dgm:prSet/>
      <dgm:spPr/>
      <dgm:t>
        <a:bodyPr/>
        <a:lstStyle/>
        <a:p>
          <a:endParaRPr lang="es-MX" sz="1400"/>
        </a:p>
      </dgm:t>
    </dgm:pt>
    <dgm:pt modelId="{61CB3412-9DD9-4635-BE23-EB1EA2B2D169}" type="pres">
      <dgm:prSet presAssocID="{98E4AFDE-3824-4924-87D3-E39694267AD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AA7FE542-D7C0-4637-84E3-EF03B861D93F}" type="pres">
      <dgm:prSet presAssocID="{874AAAB1-D2F3-4534-A89D-C38CBEEFE99C}" presName="hierRoot1" presStyleCnt="0"/>
      <dgm:spPr/>
    </dgm:pt>
    <dgm:pt modelId="{4D2980F0-4709-4A9A-996B-4DFC4759151A}" type="pres">
      <dgm:prSet presAssocID="{874AAAB1-D2F3-4534-A89D-C38CBEEFE99C}" presName="composite" presStyleCnt="0"/>
      <dgm:spPr/>
    </dgm:pt>
    <dgm:pt modelId="{86A64DEE-046D-44F2-AEF1-DAE0C89AFB70}" type="pres">
      <dgm:prSet presAssocID="{874AAAB1-D2F3-4534-A89D-C38CBEEFE99C}" presName="background" presStyleLbl="node0" presStyleIdx="0" presStyleCnt="1"/>
      <dgm:spPr/>
    </dgm:pt>
    <dgm:pt modelId="{48181CDD-ECFB-4119-8586-78DF3EBD9F18}" type="pres">
      <dgm:prSet presAssocID="{874AAAB1-D2F3-4534-A89D-C38CBEEFE99C}" presName="text" presStyleLbl="fgAcc0" presStyleIdx="0" presStyleCnt="1" custScaleX="130141" custLinFactNeighborX="2426" custLinFactNeighborY="3920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C06C2F2-E711-4F1C-B5DD-8C423E58B86D}" type="pres">
      <dgm:prSet presAssocID="{874AAAB1-D2F3-4534-A89D-C38CBEEFE99C}" presName="hierChild2" presStyleCnt="0"/>
      <dgm:spPr/>
    </dgm:pt>
  </dgm:ptLst>
  <dgm:cxnLst>
    <dgm:cxn modelId="{FE87D4D2-72EF-4D2A-BBA7-2EF3E3EC90FF}" srcId="{98E4AFDE-3824-4924-87D3-E39694267ADA}" destId="{874AAAB1-D2F3-4534-A89D-C38CBEEFE99C}" srcOrd="0" destOrd="0" parTransId="{3EBCCFED-2760-47E7-8145-6BA3C763AE51}" sibTransId="{5A43A3EE-C2C8-46D2-AEC4-01FE8EA6E832}"/>
    <dgm:cxn modelId="{90C1835C-31A8-4B91-AE73-FB40CBCAC8F2}" type="presOf" srcId="{874AAAB1-D2F3-4534-A89D-C38CBEEFE99C}" destId="{48181CDD-ECFB-4119-8586-78DF3EBD9F18}" srcOrd="0" destOrd="0" presId="urn:microsoft.com/office/officeart/2005/8/layout/hierarchy1"/>
    <dgm:cxn modelId="{244F0793-96F1-48AE-92C3-201AB0039351}" type="presOf" srcId="{98E4AFDE-3824-4924-87D3-E39694267ADA}" destId="{61CB3412-9DD9-4635-BE23-EB1EA2B2D169}" srcOrd="0" destOrd="0" presId="urn:microsoft.com/office/officeart/2005/8/layout/hierarchy1"/>
    <dgm:cxn modelId="{E2FAD361-4E17-46C9-9CE5-11EDA6920B26}" type="presParOf" srcId="{61CB3412-9DD9-4635-BE23-EB1EA2B2D169}" destId="{AA7FE542-D7C0-4637-84E3-EF03B861D93F}" srcOrd="0" destOrd="0" presId="urn:microsoft.com/office/officeart/2005/8/layout/hierarchy1"/>
    <dgm:cxn modelId="{DEB3C93E-557C-4A7C-860D-1F1FBE2FFC80}" type="presParOf" srcId="{AA7FE542-D7C0-4637-84E3-EF03B861D93F}" destId="{4D2980F0-4709-4A9A-996B-4DFC4759151A}" srcOrd="0" destOrd="0" presId="urn:microsoft.com/office/officeart/2005/8/layout/hierarchy1"/>
    <dgm:cxn modelId="{98DFC745-72BB-45F4-92BD-E4C7DD96AFF6}" type="presParOf" srcId="{4D2980F0-4709-4A9A-996B-4DFC4759151A}" destId="{86A64DEE-046D-44F2-AEF1-DAE0C89AFB70}" srcOrd="0" destOrd="0" presId="urn:microsoft.com/office/officeart/2005/8/layout/hierarchy1"/>
    <dgm:cxn modelId="{929E0C74-00DF-4A83-9E6F-8E6FEDA082A4}" type="presParOf" srcId="{4D2980F0-4709-4A9A-996B-4DFC4759151A}" destId="{48181CDD-ECFB-4119-8586-78DF3EBD9F18}" srcOrd="1" destOrd="0" presId="urn:microsoft.com/office/officeart/2005/8/layout/hierarchy1"/>
    <dgm:cxn modelId="{D26FD04E-7EB8-4E88-9C7B-0F37177FF844}" type="presParOf" srcId="{AA7FE542-D7C0-4637-84E3-EF03B861D93F}" destId="{AC06C2F2-E711-4F1C-B5DD-8C423E58B86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8E4AFDE-3824-4924-87D3-E39694267AD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74AAAB1-D2F3-4534-A89D-C38CBEEFE99C}">
      <dgm:prSet phldrT="[Texto]" custT="1"/>
      <dgm:spPr/>
      <dgm:t>
        <a:bodyPr/>
        <a:lstStyle/>
        <a:p>
          <a:r>
            <a:rPr lang="es-MX" sz="1100" dirty="0" smtClean="0"/>
            <a:t>Unidad de Evaluación de Riesgos</a:t>
          </a:r>
          <a:endParaRPr lang="es-MX" sz="1100" dirty="0"/>
        </a:p>
      </dgm:t>
    </dgm:pt>
    <dgm:pt modelId="{3EBCCFED-2760-47E7-8145-6BA3C763AE51}" type="parTrans" cxnId="{FE87D4D2-72EF-4D2A-BBA7-2EF3E3EC90FF}">
      <dgm:prSet/>
      <dgm:spPr/>
      <dgm:t>
        <a:bodyPr/>
        <a:lstStyle/>
        <a:p>
          <a:endParaRPr lang="es-MX" sz="1400"/>
        </a:p>
      </dgm:t>
    </dgm:pt>
    <dgm:pt modelId="{5A43A3EE-C2C8-46D2-AEC4-01FE8EA6E832}" type="sibTrans" cxnId="{FE87D4D2-72EF-4D2A-BBA7-2EF3E3EC90FF}">
      <dgm:prSet/>
      <dgm:spPr/>
      <dgm:t>
        <a:bodyPr/>
        <a:lstStyle/>
        <a:p>
          <a:endParaRPr lang="es-MX" sz="1400"/>
        </a:p>
      </dgm:t>
    </dgm:pt>
    <dgm:pt modelId="{61CB3412-9DD9-4635-BE23-EB1EA2B2D169}" type="pres">
      <dgm:prSet presAssocID="{98E4AFDE-3824-4924-87D3-E39694267AD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AA7FE542-D7C0-4637-84E3-EF03B861D93F}" type="pres">
      <dgm:prSet presAssocID="{874AAAB1-D2F3-4534-A89D-C38CBEEFE99C}" presName="hierRoot1" presStyleCnt="0"/>
      <dgm:spPr/>
    </dgm:pt>
    <dgm:pt modelId="{4D2980F0-4709-4A9A-996B-4DFC4759151A}" type="pres">
      <dgm:prSet presAssocID="{874AAAB1-D2F3-4534-A89D-C38CBEEFE99C}" presName="composite" presStyleCnt="0"/>
      <dgm:spPr/>
    </dgm:pt>
    <dgm:pt modelId="{86A64DEE-046D-44F2-AEF1-DAE0C89AFB70}" type="pres">
      <dgm:prSet presAssocID="{874AAAB1-D2F3-4534-A89D-C38CBEEFE99C}" presName="background" presStyleLbl="node0" presStyleIdx="0" presStyleCnt="1"/>
      <dgm:spPr/>
    </dgm:pt>
    <dgm:pt modelId="{48181CDD-ECFB-4119-8586-78DF3EBD9F18}" type="pres">
      <dgm:prSet presAssocID="{874AAAB1-D2F3-4534-A89D-C38CBEEFE99C}" presName="text" presStyleLbl="fgAcc0" presStyleIdx="0" presStyleCnt="1" custScaleX="130141" custLinFactNeighborX="576" custLinFactNeighborY="-802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C06C2F2-E711-4F1C-B5DD-8C423E58B86D}" type="pres">
      <dgm:prSet presAssocID="{874AAAB1-D2F3-4534-A89D-C38CBEEFE99C}" presName="hierChild2" presStyleCnt="0"/>
      <dgm:spPr/>
    </dgm:pt>
  </dgm:ptLst>
  <dgm:cxnLst>
    <dgm:cxn modelId="{FE87D4D2-72EF-4D2A-BBA7-2EF3E3EC90FF}" srcId="{98E4AFDE-3824-4924-87D3-E39694267ADA}" destId="{874AAAB1-D2F3-4534-A89D-C38CBEEFE99C}" srcOrd="0" destOrd="0" parTransId="{3EBCCFED-2760-47E7-8145-6BA3C763AE51}" sibTransId="{5A43A3EE-C2C8-46D2-AEC4-01FE8EA6E832}"/>
    <dgm:cxn modelId="{CD228DB9-F299-4559-84CE-3F1318C1A716}" type="presOf" srcId="{98E4AFDE-3824-4924-87D3-E39694267ADA}" destId="{61CB3412-9DD9-4635-BE23-EB1EA2B2D169}" srcOrd="0" destOrd="0" presId="urn:microsoft.com/office/officeart/2005/8/layout/hierarchy1"/>
    <dgm:cxn modelId="{4BC40AE0-08A1-4490-BA95-D15209229661}" type="presOf" srcId="{874AAAB1-D2F3-4534-A89D-C38CBEEFE99C}" destId="{48181CDD-ECFB-4119-8586-78DF3EBD9F18}" srcOrd="0" destOrd="0" presId="urn:microsoft.com/office/officeart/2005/8/layout/hierarchy1"/>
    <dgm:cxn modelId="{28DF258C-182A-48A6-8DE3-224A5965FDC8}" type="presParOf" srcId="{61CB3412-9DD9-4635-BE23-EB1EA2B2D169}" destId="{AA7FE542-D7C0-4637-84E3-EF03B861D93F}" srcOrd="0" destOrd="0" presId="urn:microsoft.com/office/officeart/2005/8/layout/hierarchy1"/>
    <dgm:cxn modelId="{1D331618-E48C-4565-999A-25BC4C4C61C8}" type="presParOf" srcId="{AA7FE542-D7C0-4637-84E3-EF03B861D93F}" destId="{4D2980F0-4709-4A9A-996B-4DFC4759151A}" srcOrd="0" destOrd="0" presId="urn:microsoft.com/office/officeart/2005/8/layout/hierarchy1"/>
    <dgm:cxn modelId="{CA37888C-1BDB-49C8-B86B-1CD03A7D3279}" type="presParOf" srcId="{4D2980F0-4709-4A9A-996B-4DFC4759151A}" destId="{86A64DEE-046D-44F2-AEF1-DAE0C89AFB70}" srcOrd="0" destOrd="0" presId="urn:microsoft.com/office/officeart/2005/8/layout/hierarchy1"/>
    <dgm:cxn modelId="{13DB7270-76E4-421C-8653-D6C11DF23CDE}" type="presParOf" srcId="{4D2980F0-4709-4A9A-996B-4DFC4759151A}" destId="{48181CDD-ECFB-4119-8586-78DF3EBD9F18}" srcOrd="1" destOrd="0" presId="urn:microsoft.com/office/officeart/2005/8/layout/hierarchy1"/>
    <dgm:cxn modelId="{81EFFAFA-BD4C-48EC-9F26-16BB725A5C9E}" type="presParOf" srcId="{AA7FE542-D7C0-4637-84E3-EF03B861D93F}" destId="{AC06C2F2-E711-4F1C-B5DD-8C423E58B86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8E4AFDE-3824-4924-87D3-E39694267AD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74AAAB1-D2F3-4534-A89D-C38CBEEFE99C}">
      <dgm:prSet phldrT="[Texto]" custT="1"/>
      <dgm:spPr/>
      <dgm:t>
        <a:bodyPr/>
        <a:lstStyle/>
        <a:p>
          <a:r>
            <a:rPr lang="es-MX" sz="1100" dirty="0" smtClean="0"/>
            <a:t>Unidad de Prevención Seguimiento y Análisis</a:t>
          </a:r>
          <a:endParaRPr lang="es-MX" sz="1100" dirty="0"/>
        </a:p>
      </dgm:t>
    </dgm:pt>
    <dgm:pt modelId="{3EBCCFED-2760-47E7-8145-6BA3C763AE51}" type="parTrans" cxnId="{FE87D4D2-72EF-4D2A-BBA7-2EF3E3EC90FF}">
      <dgm:prSet/>
      <dgm:spPr/>
      <dgm:t>
        <a:bodyPr/>
        <a:lstStyle/>
        <a:p>
          <a:endParaRPr lang="es-MX" sz="1400"/>
        </a:p>
      </dgm:t>
    </dgm:pt>
    <dgm:pt modelId="{5A43A3EE-C2C8-46D2-AEC4-01FE8EA6E832}" type="sibTrans" cxnId="{FE87D4D2-72EF-4D2A-BBA7-2EF3E3EC90FF}">
      <dgm:prSet/>
      <dgm:spPr/>
      <dgm:t>
        <a:bodyPr/>
        <a:lstStyle/>
        <a:p>
          <a:endParaRPr lang="es-MX" sz="1400"/>
        </a:p>
      </dgm:t>
    </dgm:pt>
    <dgm:pt modelId="{61CB3412-9DD9-4635-BE23-EB1EA2B2D169}" type="pres">
      <dgm:prSet presAssocID="{98E4AFDE-3824-4924-87D3-E39694267AD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AA7FE542-D7C0-4637-84E3-EF03B861D93F}" type="pres">
      <dgm:prSet presAssocID="{874AAAB1-D2F3-4534-A89D-C38CBEEFE99C}" presName="hierRoot1" presStyleCnt="0"/>
      <dgm:spPr/>
    </dgm:pt>
    <dgm:pt modelId="{4D2980F0-4709-4A9A-996B-4DFC4759151A}" type="pres">
      <dgm:prSet presAssocID="{874AAAB1-D2F3-4534-A89D-C38CBEEFE99C}" presName="composite" presStyleCnt="0"/>
      <dgm:spPr/>
    </dgm:pt>
    <dgm:pt modelId="{86A64DEE-046D-44F2-AEF1-DAE0C89AFB70}" type="pres">
      <dgm:prSet presAssocID="{874AAAB1-D2F3-4534-A89D-C38CBEEFE99C}" presName="background" presStyleLbl="node0" presStyleIdx="0" presStyleCnt="1"/>
      <dgm:spPr/>
    </dgm:pt>
    <dgm:pt modelId="{48181CDD-ECFB-4119-8586-78DF3EBD9F18}" type="pres">
      <dgm:prSet presAssocID="{874AAAB1-D2F3-4534-A89D-C38CBEEFE99C}" presName="text" presStyleLbl="fgAcc0" presStyleIdx="0" presStyleCnt="1" custScaleX="130141" custLinFactNeighborX="-3037" custLinFactNeighborY="4360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C06C2F2-E711-4F1C-B5DD-8C423E58B86D}" type="pres">
      <dgm:prSet presAssocID="{874AAAB1-D2F3-4534-A89D-C38CBEEFE99C}" presName="hierChild2" presStyleCnt="0"/>
      <dgm:spPr/>
    </dgm:pt>
  </dgm:ptLst>
  <dgm:cxnLst>
    <dgm:cxn modelId="{FE87D4D2-72EF-4D2A-BBA7-2EF3E3EC90FF}" srcId="{98E4AFDE-3824-4924-87D3-E39694267ADA}" destId="{874AAAB1-D2F3-4534-A89D-C38CBEEFE99C}" srcOrd="0" destOrd="0" parTransId="{3EBCCFED-2760-47E7-8145-6BA3C763AE51}" sibTransId="{5A43A3EE-C2C8-46D2-AEC4-01FE8EA6E832}"/>
    <dgm:cxn modelId="{2D4D3D1D-E66B-4B9B-9C79-ED8C2C87D978}" type="presOf" srcId="{98E4AFDE-3824-4924-87D3-E39694267ADA}" destId="{61CB3412-9DD9-4635-BE23-EB1EA2B2D169}" srcOrd="0" destOrd="0" presId="urn:microsoft.com/office/officeart/2005/8/layout/hierarchy1"/>
    <dgm:cxn modelId="{79B7AEBA-FD64-4790-AC01-D76D8BF6AC3F}" type="presOf" srcId="{874AAAB1-D2F3-4534-A89D-C38CBEEFE99C}" destId="{48181CDD-ECFB-4119-8586-78DF3EBD9F18}" srcOrd="0" destOrd="0" presId="urn:microsoft.com/office/officeart/2005/8/layout/hierarchy1"/>
    <dgm:cxn modelId="{0782BE17-05DE-481C-B46F-4CEE9516BF5D}" type="presParOf" srcId="{61CB3412-9DD9-4635-BE23-EB1EA2B2D169}" destId="{AA7FE542-D7C0-4637-84E3-EF03B861D93F}" srcOrd="0" destOrd="0" presId="urn:microsoft.com/office/officeart/2005/8/layout/hierarchy1"/>
    <dgm:cxn modelId="{DF604282-54F8-49EF-89E1-7386A480A641}" type="presParOf" srcId="{AA7FE542-D7C0-4637-84E3-EF03B861D93F}" destId="{4D2980F0-4709-4A9A-996B-4DFC4759151A}" srcOrd="0" destOrd="0" presId="urn:microsoft.com/office/officeart/2005/8/layout/hierarchy1"/>
    <dgm:cxn modelId="{962B1612-22BA-49F3-8C9B-A2A4C75B2102}" type="presParOf" srcId="{4D2980F0-4709-4A9A-996B-4DFC4759151A}" destId="{86A64DEE-046D-44F2-AEF1-DAE0C89AFB70}" srcOrd="0" destOrd="0" presId="urn:microsoft.com/office/officeart/2005/8/layout/hierarchy1"/>
    <dgm:cxn modelId="{9E08A059-DE61-467D-B575-87109209F8E5}" type="presParOf" srcId="{4D2980F0-4709-4A9A-996B-4DFC4759151A}" destId="{48181CDD-ECFB-4119-8586-78DF3EBD9F18}" srcOrd="1" destOrd="0" presId="urn:microsoft.com/office/officeart/2005/8/layout/hierarchy1"/>
    <dgm:cxn modelId="{1DA5B845-E571-4425-88B9-93B1CF12D72F}" type="presParOf" srcId="{AA7FE542-D7C0-4637-84E3-EF03B861D93F}" destId="{AC06C2F2-E711-4F1C-B5DD-8C423E58B86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8C0442-FB73-7147-AF01-4C5C5C9F8FCC}" type="doc">
      <dgm:prSet loTypeId="urn:microsoft.com/office/officeart/2005/8/layout/StepDownProcess" loCatId="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s-ES"/>
        </a:p>
      </dgm:t>
    </dgm:pt>
    <dgm:pt modelId="{7D2C265A-23DB-C542-ABAF-15F96A7AC618}">
      <dgm:prSet phldrT="[Texto]"/>
      <dgm:spPr/>
      <dgm:t>
        <a:bodyPr/>
        <a:lstStyle/>
        <a:p>
          <a:r>
            <a:rPr lang="es-ES" dirty="0" smtClean="0"/>
            <a:t>Unidad de recepción de casos y reacción rápida </a:t>
          </a:r>
          <a:endParaRPr lang="es-ES" dirty="0"/>
        </a:p>
      </dgm:t>
    </dgm:pt>
    <dgm:pt modelId="{9215D3C7-E6B9-4C4C-A3EE-8CE3CA0613EF}" type="parTrans" cxnId="{3C03AC4D-130A-0543-BACE-BFF58D5CF389}">
      <dgm:prSet/>
      <dgm:spPr/>
      <dgm:t>
        <a:bodyPr/>
        <a:lstStyle/>
        <a:p>
          <a:endParaRPr lang="es-ES"/>
        </a:p>
      </dgm:t>
    </dgm:pt>
    <dgm:pt modelId="{8CA4501C-9B45-AC47-BDFF-FF67A12DBCD0}" type="sibTrans" cxnId="{3C03AC4D-130A-0543-BACE-BFF58D5CF389}">
      <dgm:prSet/>
      <dgm:spPr/>
      <dgm:t>
        <a:bodyPr/>
        <a:lstStyle/>
        <a:p>
          <a:endParaRPr lang="es-ES"/>
        </a:p>
      </dgm:t>
    </dgm:pt>
    <dgm:pt modelId="{F9042587-4C7E-4347-8576-8D8FFCFF7E86}">
      <dgm:prSet phldrT="[Texto]"/>
      <dgm:spPr/>
      <dgm:t>
        <a:bodyPr/>
        <a:lstStyle/>
        <a:p>
          <a:r>
            <a:rPr lang="es-ES" dirty="0" smtClean="0"/>
            <a:t>Unidad de recepción de casos y reacción rápida</a:t>
          </a:r>
          <a:endParaRPr lang="es-ES" dirty="0"/>
        </a:p>
      </dgm:t>
    </dgm:pt>
    <dgm:pt modelId="{8BAA3D4F-43F3-424C-B68B-E1E2EFBDA558}" type="parTrans" cxnId="{241E857D-EEE6-A241-95D9-8F17873D567F}">
      <dgm:prSet/>
      <dgm:spPr/>
      <dgm:t>
        <a:bodyPr/>
        <a:lstStyle/>
        <a:p>
          <a:endParaRPr lang="es-ES"/>
        </a:p>
      </dgm:t>
    </dgm:pt>
    <dgm:pt modelId="{83D45558-CEC7-7245-8B39-881EB73E1B38}" type="sibTrans" cxnId="{241E857D-EEE6-A241-95D9-8F17873D567F}">
      <dgm:prSet/>
      <dgm:spPr/>
      <dgm:t>
        <a:bodyPr/>
        <a:lstStyle/>
        <a:p>
          <a:endParaRPr lang="es-ES"/>
        </a:p>
      </dgm:t>
    </dgm:pt>
    <dgm:pt modelId="{02CF0826-EC97-C049-8CAB-016FA0EA5688}">
      <dgm:prSet phldrT="[Texto]" custT="1"/>
      <dgm:spPr/>
      <dgm:t>
        <a:bodyPr/>
        <a:lstStyle/>
        <a:p>
          <a:pPr algn="l"/>
          <a:r>
            <a:rPr lang="es-ES" sz="1200" i="0" dirty="0" smtClean="0">
              <a:latin typeface="+mn-lt"/>
            </a:rPr>
            <a:t> 2) Realizar de forma simultánea a la emisión de Medidas Urgentes de Protección un Estudio de Evaluación de Acción Inmediata.</a:t>
          </a:r>
          <a:endParaRPr lang="es-ES" sz="1200" i="0" dirty="0">
            <a:latin typeface="+mn-lt"/>
          </a:endParaRPr>
        </a:p>
      </dgm:t>
    </dgm:pt>
    <dgm:pt modelId="{1F5AC5BB-F8FA-0543-AE8D-2AAA975EDA56}" type="parTrans" cxnId="{22B0721A-0F1B-3940-B7AC-5E0EE9CB918C}">
      <dgm:prSet/>
      <dgm:spPr/>
      <dgm:t>
        <a:bodyPr/>
        <a:lstStyle/>
        <a:p>
          <a:endParaRPr lang="es-ES"/>
        </a:p>
      </dgm:t>
    </dgm:pt>
    <dgm:pt modelId="{23CFDB06-A16F-0443-9580-3D1AD8AF34D4}" type="sibTrans" cxnId="{22B0721A-0F1B-3940-B7AC-5E0EE9CB918C}">
      <dgm:prSet/>
      <dgm:spPr/>
      <dgm:t>
        <a:bodyPr/>
        <a:lstStyle/>
        <a:p>
          <a:endParaRPr lang="es-ES"/>
        </a:p>
      </dgm:t>
    </dgm:pt>
    <dgm:pt modelId="{9D65FB93-DA04-6E49-901B-8BED5AA25A91}">
      <dgm:prSet phldrT="[Texto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ES" dirty="0" smtClean="0"/>
            <a:t>Unidad</a:t>
          </a:r>
          <a:r>
            <a:rPr lang="es-ES" baseline="0" dirty="0" smtClean="0"/>
            <a:t> de Evaluación de Riesgo </a:t>
          </a:r>
          <a:endParaRPr lang="es-ES" dirty="0"/>
        </a:p>
      </dgm:t>
    </dgm:pt>
    <dgm:pt modelId="{75172BD4-7627-CE43-83B7-436F96845402}" type="parTrans" cxnId="{F5A8B5E6-DA25-9648-9EF8-CE92AE17713E}">
      <dgm:prSet/>
      <dgm:spPr/>
      <dgm:t>
        <a:bodyPr/>
        <a:lstStyle/>
        <a:p>
          <a:endParaRPr lang="es-ES"/>
        </a:p>
      </dgm:t>
    </dgm:pt>
    <dgm:pt modelId="{ED5A90F3-F53B-8748-B289-488502F873A9}" type="sibTrans" cxnId="{F5A8B5E6-DA25-9648-9EF8-CE92AE17713E}">
      <dgm:prSet/>
      <dgm:spPr/>
      <dgm:t>
        <a:bodyPr/>
        <a:lstStyle/>
        <a:p>
          <a:endParaRPr lang="es-ES"/>
        </a:p>
      </dgm:t>
    </dgm:pt>
    <dgm:pt modelId="{AD819A9A-3A73-FA4F-86E1-B551EB82D0B3}">
      <dgm:prSet phldrT="[Texto]" custT="1"/>
      <dgm:spPr/>
      <dgm:t>
        <a:bodyPr/>
        <a:lstStyle/>
        <a:p>
          <a:r>
            <a:rPr lang="es-ES" sz="1400" dirty="0" smtClean="0"/>
            <a:t>Pasos del Proceso Ordinario </a:t>
          </a:r>
          <a:endParaRPr lang="es-ES" sz="1400" dirty="0"/>
        </a:p>
      </dgm:t>
    </dgm:pt>
    <dgm:pt modelId="{191F9A26-DAD3-AC43-AE04-D59CDEBD47B4}" type="parTrans" cxnId="{5D08E8F1-95FC-9048-9D58-A943F1640533}">
      <dgm:prSet/>
      <dgm:spPr/>
      <dgm:t>
        <a:bodyPr/>
        <a:lstStyle/>
        <a:p>
          <a:endParaRPr lang="es-ES"/>
        </a:p>
      </dgm:t>
    </dgm:pt>
    <dgm:pt modelId="{0D174DD6-6B0C-B548-82BA-E99814AA020E}" type="sibTrans" cxnId="{5D08E8F1-95FC-9048-9D58-A943F1640533}">
      <dgm:prSet/>
      <dgm:spPr/>
      <dgm:t>
        <a:bodyPr/>
        <a:lstStyle/>
        <a:p>
          <a:endParaRPr lang="es-ES"/>
        </a:p>
      </dgm:t>
    </dgm:pt>
    <dgm:pt modelId="{4DA3AEDB-52AB-0847-AF8F-6BCFB2C4B3E1}">
      <dgm:prSet phldrT="[Texto]" custT="1"/>
      <dgm:spPr/>
      <dgm:t>
        <a:bodyPr/>
        <a:lstStyle/>
        <a:p>
          <a:r>
            <a:rPr lang="es-ES" sz="1400" dirty="0" smtClean="0"/>
            <a:t>Recepción de solicitud</a:t>
          </a:r>
          <a:endParaRPr lang="es-ES" sz="1400" dirty="0"/>
        </a:p>
      </dgm:t>
    </dgm:pt>
    <dgm:pt modelId="{78A7740C-EC0C-EE4F-A6E9-69D05C54D186}" type="parTrans" cxnId="{F1D67168-1DE4-AF46-BA4A-B22F2F07BC89}">
      <dgm:prSet/>
      <dgm:spPr/>
      <dgm:t>
        <a:bodyPr/>
        <a:lstStyle/>
        <a:p>
          <a:endParaRPr lang="es-ES"/>
        </a:p>
      </dgm:t>
    </dgm:pt>
    <dgm:pt modelId="{5583D592-83CA-4D49-A908-3165C0AF0F29}" type="sibTrans" cxnId="{F1D67168-1DE4-AF46-BA4A-B22F2F07BC89}">
      <dgm:prSet/>
      <dgm:spPr/>
      <dgm:t>
        <a:bodyPr/>
        <a:lstStyle/>
        <a:p>
          <a:endParaRPr lang="es-ES"/>
        </a:p>
      </dgm:t>
    </dgm:pt>
    <dgm:pt modelId="{A7C70BCB-1187-014A-8A26-C13473221062}">
      <dgm:prSet phldrT="[Texto]" custT="1"/>
      <dgm:spPr/>
      <dgm:t>
        <a:bodyPr/>
        <a:lstStyle/>
        <a:p>
          <a:pPr algn="just"/>
          <a:r>
            <a:rPr lang="es-ES" sz="1200" i="0" dirty="0" smtClean="0">
              <a:latin typeface="+mn-lt"/>
            </a:rPr>
            <a:t>1) Emitir  </a:t>
          </a:r>
          <a:r>
            <a:rPr lang="es-ES" sz="1200" b="0" i="0" dirty="0" smtClean="0">
              <a:latin typeface="+mn-lt"/>
            </a:rPr>
            <a:t>Medidas Urgentes de Protección en un plazo no mayor a 3 horas contadas a partir del ingreso de la solicitud.</a:t>
          </a:r>
          <a:endParaRPr lang="es-ES" sz="1200" b="0" i="0" dirty="0">
            <a:latin typeface="+mn-lt"/>
          </a:endParaRPr>
        </a:p>
      </dgm:t>
    </dgm:pt>
    <dgm:pt modelId="{BFA9965E-339A-2A42-9239-6F63B8D043DE}" type="parTrans" cxnId="{C1435A72-FBD9-374C-8897-CB2A394AEC2D}">
      <dgm:prSet/>
      <dgm:spPr/>
      <dgm:t>
        <a:bodyPr/>
        <a:lstStyle/>
        <a:p>
          <a:endParaRPr lang="es-ES"/>
        </a:p>
      </dgm:t>
    </dgm:pt>
    <dgm:pt modelId="{C7133DE4-77FE-8240-9A27-33DFE7E1456D}" type="sibTrans" cxnId="{C1435A72-FBD9-374C-8897-CB2A394AEC2D}">
      <dgm:prSet/>
      <dgm:spPr/>
      <dgm:t>
        <a:bodyPr/>
        <a:lstStyle/>
        <a:p>
          <a:endParaRPr lang="es-ES"/>
        </a:p>
      </dgm:t>
    </dgm:pt>
    <dgm:pt modelId="{49967D0B-A09B-0C4E-A622-96EB5DCB51EB}">
      <dgm:prSet phldrT="[Texto]" custT="1"/>
      <dgm:spPr/>
      <dgm:t>
        <a:bodyPr/>
        <a:lstStyle/>
        <a:p>
          <a:pPr algn="l"/>
          <a:r>
            <a:rPr lang="es-ES" sz="1200" i="0" dirty="0" smtClean="0">
              <a:latin typeface="+mn-lt"/>
            </a:rPr>
            <a:t>3) Informar al Coordinador Ejecutivo sobre medidas </a:t>
          </a:r>
          <a:endParaRPr lang="es-ES" sz="1200" i="0" dirty="0">
            <a:latin typeface="+mn-lt"/>
          </a:endParaRPr>
        </a:p>
      </dgm:t>
    </dgm:pt>
    <dgm:pt modelId="{ADA3D161-A6D7-E642-AC76-81518D319732}" type="parTrans" cxnId="{5ADFA264-0FED-8F44-86C2-08CCDA936A94}">
      <dgm:prSet/>
      <dgm:spPr/>
      <dgm:t>
        <a:bodyPr/>
        <a:lstStyle/>
        <a:p>
          <a:endParaRPr lang="es-ES"/>
        </a:p>
      </dgm:t>
    </dgm:pt>
    <dgm:pt modelId="{98E6A4E2-E318-A64C-B084-884E0F7B2438}" type="sibTrans" cxnId="{5ADFA264-0FED-8F44-86C2-08CCDA936A94}">
      <dgm:prSet/>
      <dgm:spPr/>
      <dgm:t>
        <a:bodyPr/>
        <a:lstStyle/>
        <a:p>
          <a:endParaRPr lang="es-ES"/>
        </a:p>
      </dgm:t>
    </dgm:pt>
    <dgm:pt modelId="{916B64B5-1C89-304D-BA77-227EF160B6F2}">
      <dgm:prSet phldrT="[Texto]" custT="1"/>
      <dgm:spPr/>
      <dgm:t>
        <a:bodyPr/>
        <a:lstStyle/>
        <a:p>
          <a:pPr algn="l"/>
          <a:r>
            <a:rPr lang="es-MX" sz="1200" i="0" dirty="0" smtClean="0">
              <a:latin typeface="+mn-lt"/>
            </a:rPr>
            <a:t>4) Remitir a la Unidad de Evaluación de Riesgo el expediente del caso para el inicio del procedimiento ordinario</a:t>
          </a:r>
          <a:r>
            <a:rPr lang="es-MX" sz="1400" dirty="0" smtClean="0"/>
            <a:t>.</a:t>
          </a:r>
          <a:endParaRPr lang="es-ES" sz="1400" i="1" dirty="0"/>
        </a:p>
      </dgm:t>
    </dgm:pt>
    <dgm:pt modelId="{190B2ED3-E72F-B84D-9FCF-B222C1F760B1}" type="parTrans" cxnId="{6F675108-662C-C44A-8468-B63B15FC2905}">
      <dgm:prSet/>
      <dgm:spPr/>
      <dgm:t>
        <a:bodyPr/>
        <a:lstStyle/>
        <a:p>
          <a:endParaRPr lang="es-ES"/>
        </a:p>
      </dgm:t>
    </dgm:pt>
    <dgm:pt modelId="{445C5F5C-20B1-5545-9681-B796C4609DCE}" type="sibTrans" cxnId="{6F675108-662C-C44A-8468-B63B15FC2905}">
      <dgm:prSet/>
      <dgm:spPr/>
      <dgm:t>
        <a:bodyPr/>
        <a:lstStyle/>
        <a:p>
          <a:endParaRPr lang="es-ES"/>
        </a:p>
      </dgm:t>
    </dgm:pt>
    <dgm:pt modelId="{3A0CB58F-C721-0D43-B1AF-AB09E3A6E6B9}">
      <dgm:prSet phldrT="[Texto]" custT="1"/>
      <dgm:spPr/>
      <dgm:t>
        <a:bodyPr/>
        <a:lstStyle/>
        <a:p>
          <a:pPr algn="just"/>
          <a:r>
            <a:rPr lang="es-ES" sz="1200" b="0" i="0" dirty="0" smtClean="0">
              <a:latin typeface="+mn-lt"/>
            </a:rPr>
            <a:t>2) Implementar Medidas Urgentes de Protección en un plazo no mayor a 9 horas a partir de la emisión de éstas.</a:t>
          </a:r>
          <a:endParaRPr lang="es-ES" sz="1200" b="0" i="0" dirty="0">
            <a:latin typeface="+mn-lt"/>
          </a:endParaRPr>
        </a:p>
      </dgm:t>
    </dgm:pt>
    <dgm:pt modelId="{F15B2B02-EEB4-6D48-9F64-4EA35BF9C0AA}" type="parTrans" cxnId="{7FC25E99-6867-1442-84D6-A1F2C5F44F97}">
      <dgm:prSet/>
      <dgm:spPr/>
      <dgm:t>
        <a:bodyPr/>
        <a:lstStyle/>
        <a:p>
          <a:endParaRPr lang="es-ES"/>
        </a:p>
      </dgm:t>
    </dgm:pt>
    <dgm:pt modelId="{96643243-80DA-7D40-BFBC-10568BEBC117}" type="sibTrans" cxnId="{7FC25E99-6867-1442-84D6-A1F2C5F44F97}">
      <dgm:prSet/>
      <dgm:spPr/>
      <dgm:t>
        <a:bodyPr/>
        <a:lstStyle/>
        <a:p>
          <a:endParaRPr lang="es-ES"/>
        </a:p>
      </dgm:t>
    </dgm:pt>
    <dgm:pt modelId="{6F1E7233-5292-5C44-8E26-0476FF042055}">
      <dgm:prSet phldrT="[Texto]" custT="1"/>
      <dgm:spPr/>
      <dgm:t>
        <a:bodyPr/>
        <a:lstStyle/>
        <a:p>
          <a:r>
            <a:rPr lang="es-ES" sz="1400" dirty="0" smtClean="0"/>
            <a:t>Definición de cumplimiento de procedimiento extraordinario</a:t>
          </a:r>
          <a:endParaRPr lang="es-ES" sz="1400" dirty="0"/>
        </a:p>
      </dgm:t>
    </dgm:pt>
    <dgm:pt modelId="{F3994063-8E43-0F42-A4B6-7C91496DF34E}" type="parTrans" cxnId="{12EFF1CB-7F89-3F41-A052-B8BEC2436CC6}">
      <dgm:prSet/>
      <dgm:spPr/>
      <dgm:t>
        <a:bodyPr/>
        <a:lstStyle/>
        <a:p>
          <a:endParaRPr lang="es-ES"/>
        </a:p>
      </dgm:t>
    </dgm:pt>
    <dgm:pt modelId="{080541AF-31EC-0045-97BD-BBED99AE986D}" type="sibTrans" cxnId="{12EFF1CB-7F89-3F41-A052-B8BEC2436CC6}">
      <dgm:prSet/>
      <dgm:spPr/>
      <dgm:t>
        <a:bodyPr/>
        <a:lstStyle/>
        <a:p>
          <a:endParaRPr lang="es-ES"/>
        </a:p>
      </dgm:t>
    </dgm:pt>
    <dgm:pt modelId="{6448ED5D-B462-8A45-8E33-10706BA24D1B}" type="pres">
      <dgm:prSet presAssocID="{4E8C0442-FB73-7147-AF01-4C5C5C9F8FCC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27138667-9E1A-4248-9957-31D5A7BC1EBF}" type="pres">
      <dgm:prSet presAssocID="{7D2C265A-23DB-C542-ABAF-15F96A7AC618}" presName="composite" presStyleCnt="0"/>
      <dgm:spPr/>
    </dgm:pt>
    <dgm:pt modelId="{4BC17148-E15A-1E4B-B339-E93D5707D7A3}" type="pres">
      <dgm:prSet presAssocID="{7D2C265A-23DB-C542-ABAF-15F96A7AC618}" presName="bentUpArrow1" presStyleLbl="alignImgPlace1" presStyleIdx="0" presStyleCnt="2"/>
      <dgm:spPr/>
    </dgm:pt>
    <dgm:pt modelId="{66C03FBE-18E2-6945-9DA2-6F71FC862B8D}" type="pres">
      <dgm:prSet presAssocID="{7D2C265A-23DB-C542-ABAF-15F96A7AC618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A9FF6B8-FE59-D246-A354-941701AFB981}" type="pres">
      <dgm:prSet presAssocID="{7D2C265A-23DB-C542-ABAF-15F96A7AC618}" presName="ChildText" presStyleLbl="revTx" presStyleIdx="0" presStyleCnt="3" custScaleX="390830" custLinFactX="55218" custLinFactNeighborX="100000" custLinFactNeighborY="66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4ED1D57-9CCC-0443-B7D8-7D856A38BE61}" type="pres">
      <dgm:prSet presAssocID="{8CA4501C-9B45-AC47-BDFF-FF67A12DBCD0}" presName="sibTrans" presStyleCnt="0"/>
      <dgm:spPr/>
    </dgm:pt>
    <dgm:pt modelId="{DDD34D0C-84BB-5B41-AD74-698B158DCB53}" type="pres">
      <dgm:prSet presAssocID="{F9042587-4C7E-4347-8576-8D8FFCFF7E86}" presName="composite" presStyleCnt="0"/>
      <dgm:spPr/>
    </dgm:pt>
    <dgm:pt modelId="{467FF693-CA28-684B-BE9B-F71E054D96EF}" type="pres">
      <dgm:prSet presAssocID="{F9042587-4C7E-4347-8576-8D8FFCFF7E86}" presName="bentUpArrow1" presStyleLbl="alignImgPlace1" presStyleIdx="1" presStyleCnt="2"/>
      <dgm:spPr/>
    </dgm:pt>
    <dgm:pt modelId="{3BC33CD8-4508-1F4E-A87B-EAA2F9435F8F}" type="pres">
      <dgm:prSet presAssocID="{F9042587-4C7E-4347-8576-8D8FFCFF7E86}" presName="ParentText" presStyleLbl="node1" presStyleIdx="1" presStyleCnt="3" custLinFactNeighborX="-50889" custLinFactNeighborY="-647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46B8360-0CF0-C142-BBE6-2251BCC6C3D0}" type="pres">
      <dgm:prSet presAssocID="{F9042587-4C7E-4347-8576-8D8FFCFF7E86}" presName="ChildText" presStyleLbl="revTx" presStyleIdx="1" presStyleCnt="3" custScaleX="345811" custScaleY="142766" custLinFactNeighborX="81908" custLinFactNeighborY="-260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71A3E5D-5982-AC4F-ADC1-5C4C0E5C4D63}" type="pres">
      <dgm:prSet presAssocID="{83D45558-CEC7-7245-8B39-881EB73E1B38}" presName="sibTrans" presStyleCnt="0"/>
      <dgm:spPr/>
    </dgm:pt>
    <dgm:pt modelId="{99C8A93B-4B94-FA41-9AFB-9E2B4F19FB7E}" type="pres">
      <dgm:prSet presAssocID="{9D65FB93-DA04-6E49-901B-8BED5AA25A91}" presName="composite" presStyleCnt="0"/>
      <dgm:spPr/>
    </dgm:pt>
    <dgm:pt modelId="{3050F151-8CFD-7344-B602-86EA6A1A2AF6}" type="pres">
      <dgm:prSet presAssocID="{9D65FB93-DA04-6E49-901B-8BED5AA25A91}" presName="ParentText" presStyleLbl="node1" presStyleIdx="2" presStyleCnt="3" custLinFactNeighborX="-50637" custLinFactNeighborY="-163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28F8890-DC36-8B49-8CE4-E63A99390855}" type="pres">
      <dgm:prSet presAssocID="{9D65FB93-DA04-6E49-901B-8BED5AA25A91}" presName="FinalChildText" presStyleLbl="revTx" presStyleIdx="2" presStyleCnt="3" custScaleX="200711" custLinFactNeighborX="-15594" custLinFactNeighborY="75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97656F7-A1E5-9346-9369-AE9371129995}" type="presOf" srcId="{9D65FB93-DA04-6E49-901B-8BED5AA25A91}" destId="{3050F151-8CFD-7344-B602-86EA6A1A2AF6}" srcOrd="0" destOrd="0" presId="urn:microsoft.com/office/officeart/2005/8/layout/StepDownProcess"/>
    <dgm:cxn modelId="{BDF00F1F-99E3-8944-85B6-8D3704F7FF7B}" type="presOf" srcId="{4E8C0442-FB73-7147-AF01-4C5C5C9F8FCC}" destId="{6448ED5D-B462-8A45-8E33-10706BA24D1B}" srcOrd="0" destOrd="0" presId="urn:microsoft.com/office/officeart/2005/8/layout/StepDownProcess"/>
    <dgm:cxn modelId="{110AC71E-9D76-FE4E-BF31-31E4E2E121FA}" type="presOf" srcId="{3A0CB58F-C721-0D43-B1AF-AB09E3A6E6B9}" destId="{446B8360-0CF0-C142-BBE6-2251BCC6C3D0}" srcOrd="0" destOrd="1" presId="urn:microsoft.com/office/officeart/2005/8/layout/StepDownProcess"/>
    <dgm:cxn modelId="{F1D67168-1DE4-AF46-BA4A-B22F2F07BC89}" srcId="{7D2C265A-23DB-C542-ABAF-15F96A7AC618}" destId="{4DA3AEDB-52AB-0847-AF8F-6BCFB2C4B3E1}" srcOrd="0" destOrd="0" parTransId="{78A7740C-EC0C-EE4F-A6E9-69D05C54D186}" sibTransId="{5583D592-83CA-4D49-A908-3165C0AF0F29}"/>
    <dgm:cxn modelId="{5D08E8F1-95FC-9048-9D58-A943F1640533}" srcId="{9D65FB93-DA04-6E49-901B-8BED5AA25A91}" destId="{AD819A9A-3A73-FA4F-86E1-B551EB82D0B3}" srcOrd="0" destOrd="0" parTransId="{191F9A26-DAD3-AC43-AE04-D59CDEBD47B4}" sibTransId="{0D174DD6-6B0C-B548-82BA-E99814AA020E}"/>
    <dgm:cxn modelId="{FB21D1C8-A342-B24A-BF4C-5944FFE65A38}" type="presOf" srcId="{02CF0826-EC97-C049-8CAB-016FA0EA5688}" destId="{446B8360-0CF0-C142-BBE6-2251BCC6C3D0}" srcOrd="0" destOrd="2" presId="urn:microsoft.com/office/officeart/2005/8/layout/StepDownProcess"/>
    <dgm:cxn modelId="{22B0721A-0F1B-3940-B7AC-5E0EE9CB918C}" srcId="{F9042587-4C7E-4347-8576-8D8FFCFF7E86}" destId="{02CF0826-EC97-C049-8CAB-016FA0EA5688}" srcOrd="2" destOrd="0" parTransId="{1F5AC5BB-F8FA-0543-AE8D-2AAA975EDA56}" sibTransId="{23CFDB06-A16F-0443-9580-3D1AD8AF34D4}"/>
    <dgm:cxn modelId="{6F675108-662C-C44A-8468-B63B15FC2905}" srcId="{F9042587-4C7E-4347-8576-8D8FFCFF7E86}" destId="{916B64B5-1C89-304D-BA77-227EF160B6F2}" srcOrd="4" destOrd="0" parTransId="{190B2ED3-E72F-B84D-9FCF-B222C1F760B1}" sibTransId="{445C5F5C-20B1-5545-9681-B796C4609DCE}"/>
    <dgm:cxn modelId="{12EFF1CB-7F89-3F41-A052-B8BEC2436CC6}" srcId="{7D2C265A-23DB-C542-ABAF-15F96A7AC618}" destId="{6F1E7233-5292-5C44-8E26-0476FF042055}" srcOrd="1" destOrd="0" parTransId="{F3994063-8E43-0F42-A4B6-7C91496DF34E}" sibTransId="{080541AF-31EC-0045-97BD-BBED99AE986D}"/>
    <dgm:cxn modelId="{F630AD22-122F-554A-B127-E8CC240BC021}" type="presOf" srcId="{6F1E7233-5292-5C44-8E26-0476FF042055}" destId="{DA9FF6B8-FE59-D246-A354-941701AFB981}" srcOrd="0" destOrd="1" presId="urn:microsoft.com/office/officeart/2005/8/layout/StepDownProcess"/>
    <dgm:cxn modelId="{7FC25E99-6867-1442-84D6-A1F2C5F44F97}" srcId="{F9042587-4C7E-4347-8576-8D8FFCFF7E86}" destId="{3A0CB58F-C721-0D43-B1AF-AB09E3A6E6B9}" srcOrd="1" destOrd="0" parTransId="{F15B2B02-EEB4-6D48-9F64-4EA35BF9C0AA}" sibTransId="{96643243-80DA-7D40-BFBC-10568BEBC117}"/>
    <dgm:cxn modelId="{3D8C817F-EFF5-B14D-929C-8075B61EFB01}" type="presOf" srcId="{AD819A9A-3A73-FA4F-86E1-B551EB82D0B3}" destId="{B28F8890-DC36-8B49-8CE4-E63A99390855}" srcOrd="0" destOrd="0" presId="urn:microsoft.com/office/officeart/2005/8/layout/StepDownProcess"/>
    <dgm:cxn modelId="{AD21EC4E-C09F-764C-8D75-61879688FD7C}" type="presOf" srcId="{F9042587-4C7E-4347-8576-8D8FFCFF7E86}" destId="{3BC33CD8-4508-1F4E-A87B-EAA2F9435F8F}" srcOrd="0" destOrd="0" presId="urn:microsoft.com/office/officeart/2005/8/layout/StepDownProcess"/>
    <dgm:cxn modelId="{C1435A72-FBD9-374C-8897-CB2A394AEC2D}" srcId="{F9042587-4C7E-4347-8576-8D8FFCFF7E86}" destId="{A7C70BCB-1187-014A-8A26-C13473221062}" srcOrd="0" destOrd="0" parTransId="{BFA9965E-339A-2A42-9239-6F63B8D043DE}" sibTransId="{C7133DE4-77FE-8240-9A27-33DFE7E1456D}"/>
    <dgm:cxn modelId="{5ADFA264-0FED-8F44-86C2-08CCDA936A94}" srcId="{F9042587-4C7E-4347-8576-8D8FFCFF7E86}" destId="{49967D0B-A09B-0C4E-A622-96EB5DCB51EB}" srcOrd="3" destOrd="0" parTransId="{ADA3D161-A6D7-E642-AC76-81518D319732}" sibTransId="{98E6A4E2-E318-A64C-B084-884E0F7B2438}"/>
    <dgm:cxn modelId="{241E857D-EEE6-A241-95D9-8F17873D567F}" srcId="{4E8C0442-FB73-7147-AF01-4C5C5C9F8FCC}" destId="{F9042587-4C7E-4347-8576-8D8FFCFF7E86}" srcOrd="1" destOrd="0" parTransId="{8BAA3D4F-43F3-424C-B68B-E1E2EFBDA558}" sibTransId="{83D45558-CEC7-7245-8B39-881EB73E1B38}"/>
    <dgm:cxn modelId="{33ADF774-E48B-FC44-BCDD-8E30E3076F93}" type="presOf" srcId="{49967D0B-A09B-0C4E-A622-96EB5DCB51EB}" destId="{446B8360-0CF0-C142-BBE6-2251BCC6C3D0}" srcOrd="0" destOrd="3" presId="urn:microsoft.com/office/officeart/2005/8/layout/StepDownProcess"/>
    <dgm:cxn modelId="{874D3E48-617C-6B4E-8A90-1241F68CD88D}" type="presOf" srcId="{A7C70BCB-1187-014A-8A26-C13473221062}" destId="{446B8360-0CF0-C142-BBE6-2251BCC6C3D0}" srcOrd="0" destOrd="0" presId="urn:microsoft.com/office/officeart/2005/8/layout/StepDownProcess"/>
    <dgm:cxn modelId="{67A5D748-46E3-7543-9F67-5E692DA4D45E}" type="presOf" srcId="{7D2C265A-23DB-C542-ABAF-15F96A7AC618}" destId="{66C03FBE-18E2-6945-9DA2-6F71FC862B8D}" srcOrd="0" destOrd="0" presId="urn:microsoft.com/office/officeart/2005/8/layout/StepDownProcess"/>
    <dgm:cxn modelId="{6A8C8BAE-BE9C-DC46-A18F-F0AA87B5AFBB}" type="presOf" srcId="{4DA3AEDB-52AB-0847-AF8F-6BCFB2C4B3E1}" destId="{DA9FF6B8-FE59-D246-A354-941701AFB981}" srcOrd="0" destOrd="0" presId="urn:microsoft.com/office/officeart/2005/8/layout/StepDownProcess"/>
    <dgm:cxn modelId="{BD6F2A49-2050-7943-BD53-C3955142166B}" type="presOf" srcId="{916B64B5-1C89-304D-BA77-227EF160B6F2}" destId="{446B8360-0CF0-C142-BBE6-2251BCC6C3D0}" srcOrd="0" destOrd="4" presId="urn:microsoft.com/office/officeart/2005/8/layout/StepDownProcess"/>
    <dgm:cxn modelId="{3C03AC4D-130A-0543-BACE-BFF58D5CF389}" srcId="{4E8C0442-FB73-7147-AF01-4C5C5C9F8FCC}" destId="{7D2C265A-23DB-C542-ABAF-15F96A7AC618}" srcOrd="0" destOrd="0" parTransId="{9215D3C7-E6B9-4C4C-A3EE-8CE3CA0613EF}" sibTransId="{8CA4501C-9B45-AC47-BDFF-FF67A12DBCD0}"/>
    <dgm:cxn modelId="{F5A8B5E6-DA25-9648-9EF8-CE92AE17713E}" srcId="{4E8C0442-FB73-7147-AF01-4C5C5C9F8FCC}" destId="{9D65FB93-DA04-6E49-901B-8BED5AA25A91}" srcOrd="2" destOrd="0" parTransId="{75172BD4-7627-CE43-83B7-436F96845402}" sibTransId="{ED5A90F3-F53B-8748-B289-488502F873A9}"/>
    <dgm:cxn modelId="{E07D8B1A-B8B2-F448-855D-89F478DD8BB6}" type="presParOf" srcId="{6448ED5D-B462-8A45-8E33-10706BA24D1B}" destId="{27138667-9E1A-4248-9957-31D5A7BC1EBF}" srcOrd="0" destOrd="0" presId="urn:microsoft.com/office/officeart/2005/8/layout/StepDownProcess"/>
    <dgm:cxn modelId="{C13CA5C6-A28D-A44D-ABEC-60A6C81D51F4}" type="presParOf" srcId="{27138667-9E1A-4248-9957-31D5A7BC1EBF}" destId="{4BC17148-E15A-1E4B-B339-E93D5707D7A3}" srcOrd="0" destOrd="0" presId="urn:microsoft.com/office/officeart/2005/8/layout/StepDownProcess"/>
    <dgm:cxn modelId="{C40F6420-8D6F-EC40-96A3-CC83DA8B54B6}" type="presParOf" srcId="{27138667-9E1A-4248-9957-31D5A7BC1EBF}" destId="{66C03FBE-18E2-6945-9DA2-6F71FC862B8D}" srcOrd="1" destOrd="0" presId="urn:microsoft.com/office/officeart/2005/8/layout/StepDownProcess"/>
    <dgm:cxn modelId="{74BD52B3-D12B-1E4A-B7FE-C33F3139918A}" type="presParOf" srcId="{27138667-9E1A-4248-9957-31D5A7BC1EBF}" destId="{DA9FF6B8-FE59-D246-A354-941701AFB981}" srcOrd="2" destOrd="0" presId="urn:microsoft.com/office/officeart/2005/8/layout/StepDownProcess"/>
    <dgm:cxn modelId="{D880D79F-7476-AA4C-AD31-6129FB8B59F6}" type="presParOf" srcId="{6448ED5D-B462-8A45-8E33-10706BA24D1B}" destId="{24ED1D57-9CCC-0443-B7D8-7D856A38BE61}" srcOrd="1" destOrd="0" presId="urn:microsoft.com/office/officeart/2005/8/layout/StepDownProcess"/>
    <dgm:cxn modelId="{EB9E9A4D-00F4-9B49-AD33-FDF0C309BB08}" type="presParOf" srcId="{6448ED5D-B462-8A45-8E33-10706BA24D1B}" destId="{DDD34D0C-84BB-5B41-AD74-698B158DCB53}" srcOrd="2" destOrd="0" presId="urn:microsoft.com/office/officeart/2005/8/layout/StepDownProcess"/>
    <dgm:cxn modelId="{240A9511-46A6-4D44-8A63-CD55B2471780}" type="presParOf" srcId="{DDD34D0C-84BB-5B41-AD74-698B158DCB53}" destId="{467FF693-CA28-684B-BE9B-F71E054D96EF}" srcOrd="0" destOrd="0" presId="urn:microsoft.com/office/officeart/2005/8/layout/StepDownProcess"/>
    <dgm:cxn modelId="{5C6A73D3-337D-CE40-95E2-9AAADFAE1426}" type="presParOf" srcId="{DDD34D0C-84BB-5B41-AD74-698B158DCB53}" destId="{3BC33CD8-4508-1F4E-A87B-EAA2F9435F8F}" srcOrd="1" destOrd="0" presId="urn:microsoft.com/office/officeart/2005/8/layout/StepDownProcess"/>
    <dgm:cxn modelId="{74A5C5ED-53F3-3845-BA6A-4B60786E66B5}" type="presParOf" srcId="{DDD34D0C-84BB-5B41-AD74-698B158DCB53}" destId="{446B8360-0CF0-C142-BBE6-2251BCC6C3D0}" srcOrd="2" destOrd="0" presId="urn:microsoft.com/office/officeart/2005/8/layout/StepDownProcess"/>
    <dgm:cxn modelId="{E03CA343-CAA7-D146-9824-056F9667CB53}" type="presParOf" srcId="{6448ED5D-B462-8A45-8E33-10706BA24D1B}" destId="{A71A3E5D-5982-AC4F-ADC1-5C4C0E5C4D63}" srcOrd="3" destOrd="0" presId="urn:microsoft.com/office/officeart/2005/8/layout/StepDownProcess"/>
    <dgm:cxn modelId="{6A69890E-9988-CC40-BF7F-3E0255BB81B8}" type="presParOf" srcId="{6448ED5D-B462-8A45-8E33-10706BA24D1B}" destId="{99C8A93B-4B94-FA41-9AFB-9E2B4F19FB7E}" srcOrd="4" destOrd="0" presId="urn:microsoft.com/office/officeart/2005/8/layout/StepDownProcess"/>
    <dgm:cxn modelId="{2652F80C-F508-8749-B710-0C7D25E7EB55}" type="presParOf" srcId="{99C8A93B-4B94-FA41-9AFB-9E2B4F19FB7E}" destId="{3050F151-8CFD-7344-B602-86EA6A1A2AF6}" srcOrd="0" destOrd="0" presId="urn:microsoft.com/office/officeart/2005/8/layout/StepDownProcess"/>
    <dgm:cxn modelId="{E4AD8CD9-BD7B-9648-B28B-D8178CDB2601}" type="presParOf" srcId="{99C8A93B-4B94-FA41-9AFB-9E2B4F19FB7E}" destId="{B28F8890-DC36-8B49-8CE4-E63A99390855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8C0442-FB73-7147-AF01-4C5C5C9F8FCC}" type="doc">
      <dgm:prSet loTypeId="urn:microsoft.com/office/officeart/2005/8/layout/StepDownProcess" loCatId="" qsTypeId="urn:microsoft.com/office/officeart/2005/8/quickstyle/simple4" qsCatId="simple" csTypeId="urn:microsoft.com/office/officeart/2005/8/colors/colorful1#2" csCatId="colorful" phldr="1"/>
      <dgm:spPr/>
      <dgm:t>
        <a:bodyPr/>
        <a:lstStyle/>
        <a:p>
          <a:endParaRPr lang="es-ES"/>
        </a:p>
      </dgm:t>
    </dgm:pt>
    <dgm:pt modelId="{7D2C265A-23DB-C542-ABAF-15F96A7AC618}">
      <dgm:prSet phldrT="[Texto]"/>
      <dgm:spPr/>
      <dgm:t>
        <a:bodyPr/>
        <a:lstStyle/>
        <a:p>
          <a:r>
            <a:rPr lang="es-ES" dirty="0" smtClean="0"/>
            <a:t>Unidad de recepción de casos y reacción rápida </a:t>
          </a:r>
          <a:endParaRPr lang="es-ES" dirty="0"/>
        </a:p>
      </dgm:t>
    </dgm:pt>
    <dgm:pt modelId="{9215D3C7-E6B9-4C4C-A3EE-8CE3CA0613EF}" type="parTrans" cxnId="{3C03AC4D-130A-0543-BACE-BFF58D5CF389}">
      <dgm:prSet/>
      <dgm:spPr/>
      <dgm:t>
        <a:bodyPr/>
        <a:lstStyle/>
        <a:p>
          <a:endParaRPr lang="es-ES"/>
        </a:p>
      </dgm:t>
    </dgm:pt>
    <dgm:pt modelId="{8CA4501C-9B45-AC47-BDFF-FF67A12DBCD0}" type="sibTrans" cxnId="{3C03AC4D-130A-0543-BACE-BFF58D5CF389}">
      <dgm:prSet/>
      <dgm:spPr/>
      <dgm:t>
        <a:bodyPr/>
        <a:lstStyle/>
        <a:p>
          <a:endParaRPr lang="es-ES"/>
        </a:p>
      </dgm:t>
    </dgm:pt>
    <dgm:pt modelId="{F9042587-4C7E-4347-8576-8D8FFCFF7E86}">
      <dgm:prSet phldrT="[Texto]"/>
      <dgm:spPr/>
      <dgm:t>
        <a:bodyPr/>
        <a:lstStyle/>
        <a:p>
          <a:r>
            <a:rPr lang="es-ES" dirty="0" smtClean="0"/>
            <a:t>Unidad de Evaluación de Riesgos </a:t>
          </a:r>
          <a:endParaRPr lang="es-ES" dirty="0"/>
        </a:p>
      </dgm:t>
    </dgm:pt>
    <dgm:pt modelId="{8BAA3D4F-43F3-424C-B68B-E1E2EFBDA558}" type="parTrans" cxnId="{241E857D-EEE6-A241-95D9-8F17873D567F}">
      <dgm:prSet/>
      <dgm:spPr/>
      <dgm:t>
        <a:bodyPr/>
        <a:lstStyle/>
        <a:p>
          <a:endParaRPr lang="es-ES"/>
        </a:p>
      </dgm:t>
    </dgm:pt>
    <dgm:pt modelId="{83D45558-CEC7-7245-8B39-881EB73E1B38}" type="sibTrans" cxnId="{241E857D-EEE6-A241-95D9-8F17873D567F}">
      <dgm:prSet/>
      <dgm:spPr/>
      <dgm:t>
        <a:bodyPr/>
        <a:lstStyle/>
        <a:p>
          <a:endParaRPr lang="es-ES"/>
        </a:p>
      </dgm:t>
    </dgm:pt>
    <dgm:pt modelId="{9D65FB93-DA04-6E49-901B-8BED5AA25A91}">
      <dgm:prSet phldrT="[Texto]"/>
      <dgm:spPr/>
      <dgm:t>
        <a:bodyPr/>
        <a:lstStyle/>
        <a:p>
          <a:r>
            <a:rPr lang="es-ES" dirty="0" smtClean="0"/>
            <a:t>Junta de Gobierno </a:t>
          </a:r>
          <a:endParaRPr lang="es-ES" dirty="0"/>
        </a:p>
      </dgm:t>
    </dgm:pt>
    <dgm:pt modelId="{75172BD4-7627-CE43-83B7-436F96845402}" type="parTrans" cxnId="{F5A8B5E6-DA25-9648-9EF8-CE92AE17713E}">
      <dgm:prSet/>
      <dgm:spPr/>
      <dgm:t>
        <a:bodyPr/>
        <a:lstStyle/>
        <a:p>
          <a:endParaRPr lang="es-ES"/>
        </a:p>
      </dgm:t>
    </dgm:pt>
    <dgm:pt modelId="{ED5A90F3-F53B-8748-B289-488502F873A9}" type="sibTrans" cxnId="{F5A8B5E6-DA25-9648-9EF8-CE92AE17713E}">
      <dgm:prSet/>
      <dgm:spPr/>
      <dgm:t>
        <a:bodyPr/>
        <a:lstStyle/>
        <a:p>
          <a:endParaRPr lang="es-ES"/>
        </a:p>
      </dgm:t>
    </dgm:pt>
    <dgm:pt modelId="{AD819A9A-3A73-FA4F-86E1-B551EB82D0B3}">
      <dgm:prSet phldrT="[Texto]" custT="1"/>
      <dgm:spPr/>
      <dgm:t>
        <a:bodyPr/>
        <a:lstStyle/>
        <a:p>
          <a:r>
            <a:rPr lang="es-ES" sz="1000" dirty="0" smtClean="0"/>
            <a:t>9) Convocar al beneficiario o solicitante a la sesión donde se decidirá sobre su caso.</a:t>
          </a:r>
          <a:endParaRPr lang="es-ES" sz="1000" dirty="0"/>
        </a:p>
      </dgm:t>
    </dgm:pt>
    <dgm:pt modelId="{191F9A26-DAD3-AC43-AE04-D59CDEBD47B4}" type="parTrans" cxnId="{5D08E8F1-95FC-9048-9D58-A943F1640533}">
      <dgm:prSet/>
      <dgm:spPr/>
      <dgm:t>
        <a:bodyPr/>
        <a:lstStyle/>
        <a:p>
          <a:endParaRPr lang="es-ES"/>
        </a:p>
      </dgm:t>
    </dgm:pt>
    <dgm:pt modelId="{0D174DD6-6B0C-B548-82BA-E99814AA020E}" type="sibTrans" cxnId="{5D08E8F1-95FC-9048-9D58-A943F1640533}">
      <dgm:prSet/>
      <dgm:spPr/>
      <dgm:t>
        <a:bodyPr/>
        <a:lstStyle/>
        <a:p>
          <a:endParaRPr lang="es-ES"/>
        </a:p>
      </dgm:t>
    </dgm:pt>
    <dgm:pt modelId="{4DA3AEDB-52AB-0847-AF8F-6BCFB2C4B3E1}">
      <dgm:prSet phldrT="[Texto]" custT="1"/>
      <dgm:spPr/>
      <dgm:t>
        <a:bodyPr/>
        <a:lstStyle/>
        <a:p>
          <a:r>
            <a:rPr lang="es-ES" sz="1000" dirty="0" smtClean="0"/>
            <a:t>1) Recepción de solicitud</a:t>
          </a:r>
          <a:endParaRPr lang="es-ES" sz="1000" dirty="0"/>
        </a:p>
      </dgm:t>
    </dgm:pt>
    <dgm:pt modelId="{78A7740C-EC0C-EE4F-A6E9-69D05C54D186}" type="parTrans" cxnId="{F1D67168-1DE4-AF46-BA4A-B22F2F07BC89}">
      <dgm:prSet/>
      <dgm:spPr/>
      <dgm:t>
        <a:bodyPr/>
        <a:lstStyle/>
        <a:p>
          <a:endParaRPr lang="es-ES"/>
        </a:p>
      </dgm:t>
    </dgm:pt>
    <dgm:pt modelId="{5583D592-83CA-4D49-A908-3165C0AF0F29}" type="sibTrans" cxnId="{F1D67168-1DE4-AF46-BA4A-B22F2F07BC89}">
      <dgm:prSet/>
      <dgm:spPr/>
      <dgm:t>
        <a:bodyPr/>
        <a:lstStyle/>
        <a:p>
          <a:endParaRPr lang="es-ES"/>
        </a:p>
      </dgm:t>
    </dgm:pt>
    <dgm:pt modelId="{A7C70BCB-1187-014A-8A26-C13473221062}">
      <dgm:prSet phldrT="[Texto]" custT="1"/>
      <dgm:spPr/>
      <dgm:t>
        <a:bodyPr/>
        <a:lstStyle/>
        <a:p>
          <a:endParaRPr lang="es-ES" sz="1000" i="1" dirty="0"/>
        </a:p>
      </dgm:t>
    </dgm:pt>
    <dgm:pt modelId="{BFA9965E-339A-2A42-9239-6F63B8D043DE}" type="parTrans" cxnId="{C1435A72-FBD9-374C-8897-CB2A394AEC2D}">
      <dgm:prSet/>
      <dgm:spPr/>
      <dgm:t>
        <a:bodyPr/>
        <a:lstStyle/>
        <a:p>
          <a:endParaRPr lang="es-ES"/>
        </a:p>
      </dgm:t>
    </dgm:pt>
    <dgm:pt modelId="{C7133DE4-77FE-8240-9A27-33DFE7E1456D}" type="sibTrans" cxnId="{C1435A72-FBD9-374C-8897-CB2A394AEC2D}">
      <dgm:prSet/>
      <dgm:spPr/>
      <dgm:t>
        <a:bodyPr/>
        <a:lstStyle/>
        <a:p>
          <a:endParaRPr lang="es-ES"/>
        </a:p>
      </dgm:t>
    </dgm:pt>
    <dgm:pt modelId="{0A89656D-5C69-3040-8BF1-E91E2723A735}">
      <dgm:prSet phldrT="[Texto]" custT="1"/>
      <dgm:spPr/>
      <dgm:t>
        <a:bodyPr/>
        <a:lstStyle/>
        <a:p>
          <a:r>
            <a:rPr lang="es-ES" sz="1000" dirty="0" smtClean="0"/>
            <a:t>3) Envío de solicitud a la Unidad de Evaluación de Riesgos</a:t>
          </a:r>
          <a:endParaRPr lang="es-ES" sz="1000" dirty="0"/>
        </a:p>
      </dgm:t>
    </dgm:pt>
    <dgm:pt modelId="{3E74AC1D-3A32-B442-8BB7-93009AACE5BB}" type="parTrans" cxnId="{1B75DFFD-EF0E-084A-A5B2-2A637FFB3FCF}">
      <dgm:prSet/>
      <dgm:spPr/>
      <dgm:t>
        <a:bodyPr/>
        <a:lstStyle/>
        <a:p>
          <a:endParaRPr lang="es-ES"/>
        </a:p>
      </dgm:t>
    </dgm:pt>
    <dgm:pt modelId="{B4102B62-B3FD-E446-A4CC-407A6F0BA8FD}" type="sibTrans" cxnId="{1B75DFFD-EF0E-084A-A5B2-2A637FFB3FCF}">
      <dgm:prSet/>
      <dgm:spPr/>
      <dgm:t>
        <a:bodyPr/>
        <a:lstStyle/>
        <a:p>
          <a:endParaRPr lang="es-ES"/>
        </a:p>
      </dgm:t>
    </dgm:pt>
    <dgm:pt modelId="{B03402B2-57B8-D144-9934-EF86B60FF535}">
      <dgm:prSet phldrT="[Texto]" custT="1"/>
      <dgm:spPr/>
      <dgm:t>
        <a:bodyPr/>
        <a:lstStyle/>
        <a:p>
          <a:r>
            <a:rPr lang="es-ES" sz="1000" i="0" dirty="0" smtClean="0"/>
            <a:t>4) Elaborar evaluación de riesgos </a:t>
          </a:r>
          <a:endParaRPr lang="es-ES" sz="1000" i="1" dirty="0"/>
        </a:p>
      </dgm:t>
    </dgm:pt>
    <dgm:pt modelId="{57FFBBBF-B329-6F41-986E-52218716C914}" type="parTrans" cxnId="{8F2100A5-1FD0-8947-92AF-2564A1F3085C}">
      <dgm:prSet/>
      <dgm:spPr/>
      <dgm:t>
        <a:bodyPr/>
        <a:lstStyle/>
        <a:p>
          <a:endParaRPr lang="es-ES"/>
        </a:p>
      </dgm:t>
    </dgm:pt>
    <dgm:pt modelId="{73152F06-8CCF-AE47-9BCE-40D60A93F26F}" type="sibTrans" cxnId="{8F2100A5-1FD0-8947-92AF-2564A1F3085C}">
      <dgm:prSet/>
      <dgm:spPr/>
      <dgm:t>
        <a:bodyPr/>
        <a:lstStyle/>
        <a:p>
          <a:endParaRPr lang="es-ES"/>
        </a:p>
      </dgm:t>
    </dgm:pt>
    <dgm:pt modelId="{97BC3704-6E57-D343-BA5D-D23AC2055C51}">
      <dgm:prSet phldrT="[Texto]" custT="1"/>
      <dgm:spPr/>
      <dgm:t>
        <a:bodyPr/>
        <a:lstStyle/>
        <a:p>
          <a:r>
            <a:rPr lang="es-ES" sz="1000" dirty="0" smtClean="0"/>
            <a:t> 12) Remitir decisión a Coordinación Ejecutiva Nacional</a:t>
          </a:r>
          <a:endParaRPr lang="es-ES" sz="1000" dirty="0"/>
        </a:p>
      </dgm:t>
    </dgm:pt>
    <dgm:pt modelId="{4BB8238C-6446-DC4A-9C2E-5C879FA8555B}" type="parTrans" cxnId="{CB1481EF-3302-4D42-AC8A-0DBC5A00D0C7}">
      <dgm:prSet/>
      <dgm:spPr/>
      <dgm:t>
        <a:bodyPr/>
        <a:lstStyle/>
        <a:p>
          <a:endParaRPr lang="es-ES"/>
        </a:p>
      </dgm:t>
    </dgm:pt>
    <dgm:pt modelId="{BF48AD19-AD91-6042-B128-3940E770C9E6}" type="sibTrans" cxnId="{CB1481EF-3302-4D42-AC8A-0DBC5A00D0C7}">
      <dgm:prSet/>
      <dgm:spPr/>
      <dgm:t>
        <a:bodyPr/>
        <a:lstStyle/>
        <a:p>
          <a:endParaRPr lang="es-ES"/>
        </a:p>
      </dgm:t>
    </dgm:pt>
    <dgm:pt modelId="{C1452AFA-4BAA-5A48-AF36-5457B5803362}">
      <dgm:prSet phldrT="[Texto]" custT="1"/>
      <dgm:spPr/>
      <dgm:t>
        <a:bodyPr/>
        <a:lstStyle/>
        <a:p>
          <a:r>
            <a:rPr lang="es-ES" sz="1400" dirty="0" smtClean="0"/>
            <a:t>Coordinación Ejecutiva Nacional  </a:t>
          </a:r>
          <a:endParaRPr lang="es-ES" sz="1400" dirty="0"/>
        </a:p>
      </dgm:t>
    </dgm:pt>
    <dgm:pt modelId="{599F690A-0610-9241-A2DE-96E2AD53D5D7}" type="parTrans" cxnId="{84EEC7AC-D9A7-0140-92A8-2F52C6F7F7B4}">
      <dgm:prSet/>
      <dgm:spPr/>
      <dgm:t>
        <a:bodyPr/>
        <a:lstStyle/>
        <a:p>
          <a:endParaRPr lang="es-ES"/>
        </a:p>
      </dgm:t>
    </dgm:pt>
    <dgm:pt modelId="{462BD60B-EAD5-FE40-B5C7-FD454C18CDED}" type="sibTrans" cxnId="{84EEC7AC-D9A7-0140-92A8-2F52C6F7F7B4}">
      <dgm:prSet/>
      <dgm:spPr/>
      <dgm:t>
        <a:bodyPr/>
        <a:lstStyle/>
        <a:p>
          <a:endParaRPr lang="es-ES"/>
        </a:p>
      </dgm:t>
    </dgm:pt>
    <dgm:pt modelId="{6E96E198-DEDB-2942-8B68-1A4DED5CE2F4}">
      <dgm:prSet phldrT="[Texto]" custT="1"/>
      <dgm:spPr/>
      <dgm:t>
        <a:bodyPr/>
        <a:lstStyle/>
        <a:p>
          <a:r>
            <a:rPr lang="es-ES" sz="1000" dirty="0" smtClean="0"/>
            <a:t>14)Comunicar los acuerdos y resoluciones de la Junta de Gobierno a las autoridades correspondientes(72 hrs.)</a:t>
          </a:r>
          <a:endParaRPr lang="es-ES" sz="1000" dirty="0"/>
        </a:p>
      </dgm:t>
    </dgm:pt>
    <dgm:pt modelId="{5F0BA9EA-64CD-4544-A17A-28AA931A4217}" type="parTrans" cxnId="{F45A0E98-2C70-D541-82AA-E02599895B15}">
      <dgm:prSet/>
      <dgm:spPr/>
      <dgm:t>
        <a:bodyPr/>
        <a:lstStyle/>
        <a:p>
          <a:endParaRPr lang="es-ES"/>
        </a:p>
      </dgm:t>
    </dgm:pt>
    <dgm:pt modelId="{8D413417-094F-0E43-AA60-9AB65B8B61FA}" type="sibTrans" cxnId="{F45A0E98-2C70-D541-82AA-E02599895B15}">
      <dgm:prSet/>
      <dgm:spPr/>
      <dgm:t>
        <a:bodyPr/>
        <a:lstStyle/>
        <a:p>
          <a:endParaRPr lang="es-ES"/>
        </a:p>
      </dgm:t>
    </dgm:pt>
    <dgm:pt modelId="{1E5CBEE1-4B07-DC43-9042-101951DB4CEF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ES" dirty="0" smtClean="0"/>
            <a:t>Unidad de Evaluación  de Riesgo</a:t>
          </a:r>
          <a:endParaRPr lang="es-ES" dirty="0"/>
        </a:p>
      </dgm:t>
    </dgm:pt>
    <dgm:pt modelId="{5C22C2A8-1A95-5A4E-8CCF-EECBC6F144EC}" type="parTrans" cxnId="{F207AF85-EA62-0649-A675-0156B83D3B32}">
      <dgm:prSet/>
      <dgm:spPr/>
      <dgm:t>
        <a:bodyPr/>
        <a:lstStyle/>
        <a:p>
          <a:endParaRPr lang="es-ES"/>
        </a:p>
      </dgm:t>
    </dgm:pt>
    <dgm:pt modelId="{900BF65D-CC86-4045-89F6-4197317B56A1}" type="sibTrans" cxnId="{F207AF85-EA62-0649-A675-0156B83D3B32}">
      <dgm:prSet/>
      <dgm:spPr/>
      <dgm:t>
        <a:bodyPr/>
        <a:lstStyle/>
        <a:p>
          <a:endParaRPr lang="es-ES"/>
        </a:p>
      </dgm:t>
    </dgm:pt>
    <dgm:pt modelId="{15D6A2D1-D47E-F44C-AB3C-48535085E50D}">
      <dgm:prSet custT="1"/>
      <dgm:spPr/>
      <dgm:t>
        <a:bodyPr/>
        <a:lstStyle/>
        <a:p>
          <a:r>
            <a:rPr lang="es-ES" sz="1000" dirty="0" smtClean="0"/>
            <a:t>17) Seguimiento y evaluación de medidas </a:t>
          </a:r>
          <a:endParaRPr lang="es-ES" sz="1000" dirty="0"/>
        </a:p>
      </dgm:t>
    </dgm:pt>
    <dgm:pt modelId="{43085013-EAB8-FA44-B9B1-41B6F152CC83}" type="parTrans" cxnId="{7F6CCA47-24B4-7F4D-ACAF-E67C89DB028C}">
      <dgm:prSet/>
      <dgm:spPr/>
      <dgm:t>
        <a:bodyPr/>
        <a:lstStyle/>
        <a:p>
          <a:endParaRPr lang="es-ES"/>
        </a:p>
      </dgm:t>
    </dgm:pt>
    <dgm:pt modelId="{94F54500-D0E9-D84A-89F3-2036B0FC5DDB}" type="sibTrans" cxnId="{7F6CCA47-24B4-7F4D-ACAF-E67C89DB028C}">
      <dgm:prSet/>
      <dgm:spPr/>
      <dgm:t>
        <a:bodyPr/>
        <a:lstStyle/>
        <a:p>
          <a:endParaRPr lang="es-ES"/>
        </a:p>
      </dgm:t>
    </dgm:pt>
    <dgm:pt modelId="{CC9568B3-035B-4E5D-8306-898F5F3AA331}">
      <dgm:prSet phldrT="[Texto]" custT="1"/>
      <dgm:spPr/>
      <dgm:t>
        <a:bodyPr/>
        <a:lstStyle/>
        <a:p>
          <a:r>
            <a:rPr lang="es-ES" sz="1000" i="0" dirty="0" smtClean="0"/>
            <a:t>6) Definir medidas de protección.</a:t>
          </a:r>
          <a:endParaRPr lang="es-ES" sz="1000" i="0" dirty="0"/>
        </a:p>
      </dgm:t>
    </dgm:pt>
    <dgm:pt modelId="{E1132E25-B0DA-4505-B2FB-7CC90A826BEE}" type="parTrans" cxnId="{38A5DD62-E035-431D-8839-44A6B0B699F1}">
      <dgm:prSet/>
      <dgm:spPr/>
      <dgm:t>
        <a:bodyPr/>
        <a:lstStyle/>
        <a:p>
          <a:endParaRPr lang="es-MX"/>
        </a:p>
      </dgm:t>
    </dgm:pt>
    <dgm:pt modelId="{E30CF543-323E-4465-9F8E-E94E9D550CE5}" type="sibTrans" cxnId="{38A5DD62-E035-431D-8839-44A6B0B699F1}">
      <dgm:prSet/>
      <dgm:spPr/>
      <dgm:t>
        <a:bodyPr/>
        <a:lstStyle/>
        <a:p>
          <a:endParaRPr lang="es-MX"/>
        </a:p>
      </dgm:t>
    </dgm:pt>
    <dgm:pt modelId="{DB35D406-839E-4370-82C9-2BA57B04771C}">
      <dgm:prSet phldrT="[Texto]" custT="1"/>
      <dgm:spPr/>
      <dgm:t>
        <a:bodyPr/>
        <a:lstStyle/>
        <a:p>
          <a:r>
            <a:rPr lang="es-ES" sz="1000" dirty="0" smtClean="0"/>
            <a:t>10) Invitar según sea el caso a las personas o autoridades que juzgue convenientes.</a:t>
          </a:r>
          <a:endParaRPr lang="es-ES" sz="1000" dirty="0"/>
        </a:p>
      </dgm:t>
    </dgm:pt>
    <dgm:pt modelId="{AEE1D014-C2CA-463E-9E80-A29819E42717}" type="parTrans" cxnId="{4BCEC1E8-8EF1-4515-AFFF-9976A5D78B9C}">
      <dgm:prSet/>
      <dgm:spPr/>
      <dgm:t>
        <a:bodyPr/>
        <a:lstStyle/>
        <a:p>
          <a:endParaRPr lang="es-MX"/>
        </a:p>
      </dgm:t>
    </dgm:pt>
    <dgm:pt modelId="{0BA0CC66-1330-4252-85E0-57D862FF26A8}" type="sibTrans" cxnId="{4BCEC1E8-8EF1-4515-AFFF-9976A5D78B9C}">
      <dgm:prSet/>
      <dgm:spPr/>
      <dgm:t>
        <a:bodyPr/>
        <a:lstStyle/>
        <a:p>
          <a:endParaRPr lang="es-MX"/>
        </a:p>
      </dgm:t>
    </dgm:pt>
    <dgm:pt modelId="{41C2753A-EFED-46E2-A25C-A4692085A84A}">
      <dgm:prSet phldrT="[Texto]" custT="1"/>
      <dgm:spPr/>
      <dgm:t>
        <a:bodyPr/>
        <a:lstStyle/>
        <a:p>
          <a:r>
            <a:rPr lang="es-ES" sz="1000" dirty="0" smtClean="0"/>
            <a:t>11) Decretar medidas</a:t>
          </a:r>
          <a:endParaRPr lang="es-ES" sz="1000" dirty="0"/>
        </a:p>
      </dgm:t>
    </dgm:pt>
    <dgm:pt modelId="{CDCFB988-D453-4043-9D5A-D63A6A9673E0}" type="parTrans" cxnId="{6A229D70-8AE8-488E-A4CA-8D5D205D2722}">
      <dgm:prSet/>
      <dgm:spPr/>
      <dgm:t>
        <a:bodyPr/>
        <a:lstStyle/>
        <a:p>
          <a:endParaRPr lang="es-MX"/>
        </a:p>
      </dgm:t>
    </dgm:pt>
    <dgm:pt modelId="{1CE58B88-73F5-4CC3-A2F3-76C9F66261F0}" type="sibTrans" cxnId="{6A229D70-8AE8-488E-A4CA-8D5D205D2722}">
      <dgm:prSet/>
      <dgm:spPr/>
      <dgm:t>
        <a:bodyPr/>
        <a:lstStyle/>
        <a:p>
          <a:endParaRPr lang="es-MX"/>
        </a:p>
      </dgm:t>
    </dgm:pt>
    <dgm:pt modelId="{D7EF90B7-3955-4171-AFC2-A7F31C43F5BA}">
      <dgm:prSet phldrT="[Texto]" custT="1"/>
      <dgm:spPr/>
      <dgm:t>
        <a:bodyPr/>
        <a:lstStyle/>
        <a:p>
          <a:r>
            <a:rPr lang="es-ES" sz="1000" dirty="0" smtClean="0"/>
            <a:t>13) Evaluar sistemáticamente la efectividad de las medidas.</a:t>
          </a:r>
          <a:endParaRPr lang="es-ES" sz="1000" dirty="0"/>
        </a:p>
      </dgm:t>
    </dgm:pt>
    <dgm:pt modelId="{5605E4F6-0C65-47BD-B07E-267E9E3ED38D}" type="parTrans" cxnId="{C48BF81A-5114-45F0-BDEC-77492DAF146E}">
      <dgm:prSet/>
      <dgm:spPr/>
      <dgm:t>
        <a:bodyPr/>
        <a:lstStyle/>
        <a:p>
          <a:endParaRPr lang="es-MX"/>
        </a:p>
      </dgm:t>
    </dgm:pt>
    <dgm:pt modelId="{AEC00611-29A6-431F-9793-9431C3A6DD9F}" type="sibTrans" cxnId="{C48BF81A-5114-45F0-BDEC-77492DAF146E}">
      <dgm:prSet/>
      <dgm:spPr/>
      <dgm:t>
        <a:bodyPr/>
        <a:lstStyle/>
        <a:p>
          <a:endParaRPr lang="es-MX"/>
        </a:p>
      </dgm:t>
    </dgm:pt>
    <dgm:pt modelId="{E032724C-7BFD-46B6-8A65-75A40E7CC398}">
      <dgm:prSet phldrT="[Texto]" custT="1"/>
      <dgm:spPr/>
      <dgm:t>
        <a:bodyPr/>
        <a:lstStyle/>
        <a:p>
          <a:r>
            <a:rPr lang="es-ES" sz="1000" dirty="0" smtClean="0"/>
            <a:t>15) Coadyuvar en la implementación de las medidas de protección o preventivas decretadas (30 días naturales)</a:t>
          </a:r>
          <a:endParaRPr lang="es-ES" sz="1000" dirty="0"/>
        </a:p>
      </dgm:t>
    </dgm:pt>
    <dgm:pt modelId="{08707A4E-DD6C-488F-80B6-C9A0B940FCEA}" type="parTrans" cxnId="{BD621EF1-333F-4A9B-A2CD-79EDBFF51573}">
      <dgm:prSet/>
      <dgm:spPr/>
      <dgm:t>
        <a:bodyPr/>
        <a:lstStyle/>
        <a:p>
          <a:endParaRPr lang="es-MX"/>
        </a:p>
      </dgm:t>
    </dgm:pt>
    <dgm:pt modelId="{36CA6051-034A-4499-A340-17F444F3A500}" type="sibTrans" cxnId="{BD621EF1-333F-4A9B-A2CD-79EDBFF51573}">
      <dgm:prSet/>
      <dgm:spPr/>
      <dgm:t>
        <a:bodyPr/>
        <a:lstStyle/>
        <a:p>
          <a:endParaRPr lang="es-MX"/>
        </a:p>
      </dgm:t>
    </dgm:pt>
    <dgm:pt modelId="{9C00D6B8-4725-4662-BF2E-BE0FA04D6F90}">
      <dgm:prSet phldrT="[Texto]" custT="1"/>
      <dgm:spPr/>
      <dgm:t>
        <a:bodyPr/>
        <a:lstStyle/>
        <a:p>
          <a:r>
            <a:rPr lang="es-ES" sz="1000" i="1" dirty="0" smtClean="0"/>
            <a:t>16) </a:t>
          </a:r>
          <a:r>
            <a:rPr lang="es-ES" sz="1000" dirty="0" smtClean="0"/>
            <a:t>Dar seguimiento a la implementación de las Medidas de Protección e informar a la Junta de Gobierno sobre sus avances.</a:t>
          </a:r>
          <a:endParaRPr lang="es-ES" sz="1000" dirty="0"/>
        </a:p>
      </dgm:t>
    </dgm:pt>
    <dgm:pt modelId="{E43DBE30-26C2-4249-B563-36905C6B57DA}" type="parTrans" cxnId="{3E146DE4-6B24-4F52-BED4-93742F722827}">
      <dgm:prSet/>
      <dgm:spPr/>
      <dgm:t>
        <a:bodyPr/>
        <a:lstStyle/>
        <a:p>
          <a:endParaRPr lang="es-MX"/>
        </a:p>
      </dgm:t>
    </dgm:pt>
    <dgm:pt modelId="{6025909B-F5FF-4B92-8B0F-3A3139098962}" type="sibTrans" cxnId="{3E146DE4-6B24-4F52-BED4-93742F722827}">
      <dgm:prSet/>
      <dgm:spPr/>
      <dgm:t>
        <a:bodyPr/>
        <a:lstStyle/>
        <a:p>
          <a:endParaRPr lang="es-MX"/>
        </a:p>
      </dgm:t>
    </dgm:pt>
    <dgm:pt modelId="{7E27E931-84F7-434D-8BB2-3AD70144431D}">
      <dgm:prSet phldrT="[Texto]" custT="1"/>
      <dgm:spPr/>
      <dgm:t>
        <a:bodyPr/>
        <a:lstStyle/>
        <a:p>
          <a:r>
            <a:rPr lang="es-ES" sz="1000" dirty="0" smtClean="0"/>
            <a:t>2) Definición de criterios para procedimiento ordinario</a:t>
          </a:r>
          <a:endParaRPr lang="es-ES" sz="1000" dirty="0"/>
        </a:p>
      </dgm:t>
    </dgm:pt>
    <dgm:pt modelId="{58CC1F1C-ED47-934F-A86C-4F8267F1BBCF}" type="parTrans" cxnId="{8D9C9553-3CF2-D642-99AF-8F41A81D7244}">
      <dgm:prSet/>
      <dgm:spPr/>
      <dgm:t>
        <a:bodyPr/>
        <a:lstStyle/>
        <a:p>
          <a:endParaRPr lang="es-ES"/>
        </a:p>
      </dgm:t>
    </dgm:pt>
    <dgm:pt modelId="{A763B1D8-E2B6-B343-897C-3CE22E4B776F}" type="sibTrans" cxnId="{8D9C9553-3CF2-D642-99AF-8F41A81D7244}">
      <dgm:prSet/>
      <dgm:spPr/>
      <dgm:t>
        <a:bodyPr/>
        <a:lstStyle/>
        <a:p>
          <a:endParaRPr lang="es-ES"/>
        </a:p>
      </dgm:t>
    </dgm:pt>
    <dgm:pt modelId="{BA72D055-65F9-E74D-BB9C-5C30C6AD1B0F}">
      <dgm:prSet phldrT="[Texto]" custT="1"/>
      <dgm:spPr/>
      <dgm:t>
        <a:bodyPr/>
        <a:lstStyle/>
        <a:p>
          <a:r>
            <a:rPr lang="es-ES" sz="1000" i="0" dirty="0" smtClean="0"/>
            <a:t>5)Determinar el nivel de riesgo y posibles beneficiarios.</a:t>
          </a:r>
          <a:endParaRPr lang="es-ES" sz="1000" i="1" dirty="0"/>
        </a:p>
      </dgm:t>
    </dgm:pt>
    <dgm:pt modelId="{E1D3EC13-50BA-404C-B587-D8FCE4293DAC}" type="parTrans" cxnId="{09FFE9B0-7C00-1E4E-B4A9-2D8263EE16CC}">
      <dgm:prSet/>
      <dgm:spPr/>
      <dgm:t>
        <a:bodyPr/>
        <a:lstStyle/>
        <a:p>
          <a:endParaRPr lang="es-ES"/>
        </a:p>
      </dgm:t>
    </dgm:pt>
    <dgm:pt modelId="{DA5A8A6C-8B1A-A14F-A606-AA23915ED4B1}" type="sibTrans" cxnId="{09FFE9B0-7C00-1E4E-B4A9-2D8263EE16CC}">
      <dgm:prSet/>
      <dgm:spPr/>
      <dgm:t>
        <a:bodyPr/>
        <a:lstStyle/>
        <a:p>
          <a:endParaRPr lang="es-ES"/>
        </a:p>
      </dgm:t>
    </dgm:pt>
    <dgm:pt modelId="{6448ED5D-B462-8A45-8E33-10706BA24D1B}" type="pres">
      <dgm:prSet presAssocID="{4E8C0442-FB73-7147-AF01-4C5C5C9F8FCC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27138667-9E1A-4248-9957-31D5A7BC1EBF}" type="pres">
      <dgm:prSet presAssocID="{7D2C265A-23DB-C542-ABAF-15F96A7AC618}" presName="composite" presStyleCnt="0"/>
      <dgm:spPr/>
    </dgm:pt>
    <dgm:pt modelId="{4BC17148-E15A-1E4B-B339-E93D5707D7A3}" type="pres">
      <dgm:prSet presAssocID="{7D2C265A-23DB-C542-ABAF-15F96A7AC618}" presName="bentUpArrow1" presStyleLbl="alignImgPlace1" presStyleIdx="0" presStyleCnt="4"/>
      <dgm:spPr/>
    </dgm:pt>
    <dgm:pt modelId="{66C03FBE-18E2-6945-9DA2-6F71FC862B8D}" type="pres">
      <dgm:prSet presAssocID="{7D2C265A-23DB-C542-ABAF-15F96A7AC618}" presName="ParentText" presStyleLbl="node1" presStyleIdx="0" presStyleCnt="5" custScaleY="13774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A9FF6B8-FE59-D246-A354-941701AFB981}" type="pres">
      <dgm:prSet presAssocID="{7D2C265A-23DB-C542-ABAF-15F96A7AC618}" presName="ChildText" presStyleLbl="revTx" presStyleIdx="0" presStyleCnt="5" custScaleX="390830" custScaleY="131081" custLinFactX="56749" custLinFactNeighborX="100000" custLinFactNeighborY="-1939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4ED1D57-9CCC-0443-B7D8-7D856A38BE61}" type="pres">
      <dgm:prSet presAssocID="{8CA4501C-9B45-AC47-BDFF-FF67A12DBCD0}" presName="sibTrans" presStyleCnt="0"/>
      <dgm:spPr/>
    </dgm:pt>
    <dgm:pt modelId="{DDD34D0C-84BB-5B41-AD74-698B158DCB53}" type="pres">
      <dgm:prSet presAssocID="{F9042587-4C7E-4347-8576-8D8FFCFF7E86}" presName="composite" presStyleCnt="0"/>
      <dgm:spPr/>
    </dgm:pt>
    <dgm:pt modelId="{467FF693-CA28-684B-BE9B-F71E054D96EF}" type="pres">
      <dgm:prSet presAssocID="{F9042587-4C7E-4347-8576-8D8FFCFF7E86}" presName="bentUpArrow1" presStyleLbl="alignImgPlace1" presStyleIdx="1" presStyleCnt="4" custLinFactX="-8424" custLinFactNeighborX="-100000" custLinFactNeighborY="-8182"/>
      <dgm:spPr/>
    </dgm:pt>
    <dgm:pt modelId="{3BC33CD8-4508-1F4E-A87B-EAA2F9435F8F}" type="pres">
      <dgm:prSet presAssocID="{F9042587-4C7E-4347-8576-8D8FFCFF7E86}" presName="ParentText" presStyleLbl="node1" presStyleIdx="1" presStyleCnt="5" custLinFactNeighborX="-93771" custLinFactNeighborY="-656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46B8360-0CF0-C142-BBE6-2251BCC6C3D0}" type="pres">
      <dgm:prSet presAssocID="{F9042587-4C7E-4347-8576-8D8FFCFF7E86}" presName="ChildText" presStyleLbl="revTx" presStyleIdx="1" presStyleCnt="5" custScaleX="611959" custScaleY="112006" custLinFactX="38751" custLinFactNeighborX="100000" custLinFactNeighborY="-162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71A3E5D-5982-AC4F-ADC1-5C4C0E5C4D63}" type="pres">
      <dgm:prSet presAssocID="{83D45558-CEC7-7245-8B39-881EB73E1B38}" presName="sibTrans" presStyleCnt="0"/>
      <dgm:spPr/>
    </dgm:pt>
    <dgm:pt modelId="{99C8A93B-4B94-FA41-9AFB-9E2B4F19FB7E}" type="pres">
      <dgm:prSet presAssocID="{9D65FB93-DA04-6E49-901B-8BED5AA25A91}" presName="composite" presStyleCnt="0"/>
      <dgm:spPr/>
    </dgm:pt>
    <dgm:pt modelId="{D90E4D0E-A4B6-6642-9E20-53EAAEEFCAD9}" type="pres">
      <dgm:prSet presAssocID="{9D65FB93-DA04-6E49-901B-8BED5AA25A91}" presName="bentUpArrow1" presStyleLbl="alignImgPlace1" presStyleIdx="2" presStyleCnt="4" custLinFactX="-66153" custLinFactNeighborX="-100000" custLinFactNeighborY="13793"/>
      <dgm:spPr/>
    </dgm:pt>
    <dgm:pt modelId="{3050F151-8CFD-7344-B602-86EA6A1A2AF6}" type="pres">
      <dgm:prSet presAssocID="{9D65FB93-DA04-6E49-901B-8BED5AA25A91}" presName="ParentText" presStyleLbl="node1" presStyleIdx="2" presStyleCnt="5" custLinFactX="-72182" custLinFactNeighborX="-100000" custLinFactNeighborY="2286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66E3391-FD92-AB42-98AF-2A467D2E17AD}" type="pres">
      <dgm:prSet presAssocID="{9D65FB93-DA04-6E49-901B-8BED5AA25A91}" presName="ChildText" presStyleLbl="revTx" presStyleIdx="2" presStyleCnt="5" custScaleX="620168" custScaleY="179857" custLinFactNeighborX="59990" custLinFactNeighborY="3249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1898B19-C32F-EA41-9065-0A32E2246E3A}" type="pres">
      <dgm:prSet presAssocID="{ED5A90F3-F53B-8748-B289-488502F873A9}" presName="sibTrans" presStyleCnt="0"/>
      <dgm:spPr/>
    </dgm:pt>
    <dgm:pt modelId="{0C204F6B-09AD-B641-8F4A-C575B911A3CF}" type="pres">
      <dgm:prSet presAssocID="{C1452AFA-4BAA-5A48-AF36-5457B5803362}" presName="composite" presStyleCnt="0"/>
      <dgm:spPr/>
    </dgm:pt>
    <dgm:pt modelId="{F36C94F5-CA8E-A74C-98F9-485A0643AA4D}" type="pres">
      <dgm:prSet presAssocID="{C1452AFA-4BAA-5A48-AF36-5457B5803362}" presName="bentUpArrow1" presStyleLbl="alignImgPlace1" presStyleIdx="3" presStyleCnt="4" custLinFactX="-16743" custLinFactNeighborX="-100000" custLinFactNeighborY="43767"/>
      <dgm:spPr/>
    </dgm:pt>
    <dgm:pt modelId="{3DF569F2-A74B-494D-AC45-F9B0DE6E15A1}" type="pres">
      <dgm:prSet presAssocID="{C1452AFA-4BAA-5A48-AF36-5457B5803362}" presName="ParentText" presStyleLbl="node1" presStyleIdx="3" presStyleCnt="5" custScaleX="120320" custScaleY="125818" custLinFactX="-8864" custLinFactNeighborX="-100000" custLinFactNeighborY="4362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FEFBAF3-5F33-754E-914D-9CA271E65AA4}" type="pres">
      <dgm:prSet presAssocID="{C1452AFA-4BAA-5A48-AF36-5457B5803362}" presName="ChildText" presStyleLbl="revTx" presStyleIdx="3" presStyleCnt="5" custScaleX="445040" custScaleY="178260" custLinFactX="100000" custLinFactNeighborX="109786" custLinFactNeighborY="4718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7F91FBA-8EB0-E646-8278-B7372F273453}" type="pres">
      <dgm:prSet presAssocID="{462BD60B-EAD5-FE40-B5C7-FD454C18CDED}" presName="sibTrans" presStyleCnt="0"/>
      <dgm:spPr/>
    </dgm:pt>
    <dgm:pt modelId="{8198A589-5E42-0146-8E58-1D7B4C8010F9}" type="pres">
      <dgm:prSet presAssocID="{1E5CBEE1-4B07-DC43-9042-101951DB4CEF}" presName="composite" presStyleCnt="0"/>
      <dgm:spPr/>
    </dgm:pt>
    <dgm:pt modelId="{CD233C5F-AE4C-F645-BBD1-C8B96346384E}" type="pres">
      <dgm:prSet presAssocID="{1E5CBEE1-4B07-DC43-9042-101951DB4CEF}" presName="ParentText" presStyleLbl="node1" presStyleIdx="4" presStyleCnt="5" custScaleX="143274" custLinFactNeighborX="-88751" custLinFactNeighborY="3973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AD2820E-0821-144E-B5C6-3785F8CE31DD}" type="pres">
      <dgm:prSet presAssocID="{1E5CBEE1-4B07-DC43-9042-101951DB4CEF}" presName="FinalChildText" presStyleLbl="revTx" presStyleIdx="4" presStyleCnt="5" custScaleX="176619" custScaleY="213337" custLinFactNeighborX="-38271" custLinFactNeighborY="270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60B957E-3404-B848-96CA-AF2D0023BF92}" type="presOf" srcId="{0A89656D-5C69-3040-8BF1-E91E2723A735}" destId="{DA9FF6B8-FE59-D246-A354-941701AFB981}" srcOrd="0" destOrd="2" presId="urn:microsoft.com/office/officeart/2005/8/layout/StepDownProcess"/>
    <dgm:cxn modelId="{84835B71-F959-3541-84E6-3BF71374D4B0}" type="presOf" srcId="{F9042587-4C7E-4347-8576-8D8FFCFF7E86}" destId="{3BC33CD8-4508-1F4E-A87B-EAA2F9435F8F}" srcOrd="0" destOrd="0" presId="urn:microsoft.com/office/officeart/2005/8/layout/StepDownProcess"/>
    <dgm:cxn modelId="{EBF5B3EE-76B7-654C-AB93-C721622A5DBF}" type="presOf" srcId="{AD819A9A-3A73-FA4F-86E1-B551EB82D0B3}" destId="{A66E3391-FD92-AB42-98AF-2A467D2E17AD}" srcOrd="0" destOrd="0" presId="urn:microsoft.com/office/officeart/2005/8/layout/StepDownProcess"/>
    <dgm:cxn modelId="{BD621EF1-333F-4A9B-A2CD-79EDBFF51573}" srcId="{C1452AFA-4BAA-5A48-AF36-5457B5803362}" destId="{E032724C-7BFD-46B6-8A65-75A40E7CC398}" srcOrd="1" destOrd="0" parTransId="{08707A4E-DD6C-488F-80B6-C9A0B940FCEA}" sibTransId="{36CA6051-034A-4499-A340-17F444F3A500}"/>
    <dgm:cxn modelId="{F5A8B5E6-DA25-9648-9EF8-CE92AE17713E}" srcId="{4E8C0442-FB73-7147-AF01-4C5C5C9F8FCC}" destId="{9D65FB93-DA04-6E49-901B-8BED5AA25A91}" srcOrd="2" destOrd="0" parTransId="{75172BD4-7627-CE43-83B7-436F96845402}" sibTransId="{ED5A90F3-F53B-8748-B289-488502F873A9}"/>
    <dgm:cxn modelId="{4BCEC1E8-8EF1-4515-AFFF-9976A5D78B9C}" srcId="{9D65FB93-DA04-6E49-901B-8BED5AA25A91}" destId="{DB35D406-839E-4370-82C9-2BA57B04771C}" srcOrd="1" destOrd="0" parTransId="{AEE1D014-C2CA-463E-9E80-A29819E42717}" sibTransId="{0BA0CC66-1330-4252-85E0-57D862FF26A8}"/>
    <dgm:cxn modelId="{042619DD-B073-3645-AB18-87834C018EE1}" type="presOf" srcId="{B03402B2-57B8-D144-9934-EF86B60FF535}" destId="{446B8360-0CF0-C142-BBE6-2251BCC6C3D0}" srcOrd="0" destOrd="1" presId="urn:microsoft.com/office/officeart/2005/8/layout/StepDownProcess"/>
    <dgm:cxn modelId="{CB1481EF-3302-4D42-AC8A-0DBC5A00D0C7}" srcId="{9D65FB93-DA04-6E49-901B-8BED5AA25A91}" destId="{97BC3704-6E57-D343-BA5D-D23AC2055C51}" srcOrd="3" destOrd="0" parTransId="{4BB8238C-6446-DC4A-9C2E-5C879FA8555B}" sibTransId="{BF48AD19-AD91-6042-B128-3940E770C9E6}"/>
    <dgm:cxn modelId="{8D9C9553-3CF2-D642-99AF-8F41A81D7244}" srcId="{7D2C265A-23DB-C542-ABAF-15F96A7AC618}" destId="{7E27E931-84F7-434D-8BB2-3AD70144431D}" srcOrd="1" destOrd="0" parTransId="{58CC1F1C-ED47-934F-A86C-4F8267F1BBCF}" sibTransId="{A763B1D8-E2B6-B343-897C-3CE22E4B776F}"/>
    <dgm:cxn modelId="{5D08E8F1-95FC-9048-9D58-A943F1640533}" srcId="{9D65FB93-DA04-6E49-901B-8BED5AA25A91}" destId="{AD819A9A-3A73-FA4F-86E1-B551EB82D0B3}" srcOrd="0" destOrd="0" parTransId="{191F9A26-DAD3-AC43-AE04-D59CDEBD47B4}" sibTransId="{0D174DD6-6B0C-B548-82BA-E99814AA020E}"/>
    <dgm:cxn modelId="{4A250F96-0525-924B-8DC3-BC243780C6A9}" type="presOf" srcId="{7E27E931-84F7-434D-8BB2-3AD70144431D}" destId="{DA9FF6B8-FE59-D246-A354-941701AFB981}" srcOrd="0" destOrd="1" presId="urn:microsoft.com/office/officeart/2005/8/layout/StepDownProcess"/>
    <dgm:cxn modelId="{2271F138-576A-8843-B159-BD59C330E33C}" type="presOf" srcId="{9D65FB93-DA04-6E49-901B-8BED5AA25A91}" destId="{3050F151-8CFD-7344-B602-86EA6A1A2AF6}" srcOrd="0" destOrd="0" presId="urn:microsoft.com/office/officeart/2005/8/layout/StepDownProcess"/>
    <dgm:cxn modelId="{593CC7B7-7877-42F2-8751-7A329EAF9D52}" type="presOf" srcId="{41C2753A-EFED-46E2-A25C-A4692085A84A}" destId="{A66E3391-FD92-AB42-98AF-2A467D2E17AD}" srcOrd="0" destOrd="2" presId="urn:microsoft.com/office/officeart/2005/8/layout/StepDownProcess"/>
    <dgm:cxn modelId="{65C05790-5232-6347-B0FA-69369F7D539E}" type="presOf" srcId="{BA72D055-65F9-E74D-BB9C-5C30C6AD1B0F}" destId="{446B8360-0CF0-C142-BBE6-2251BCC6C3D0}" srcOrd="0" destOrd="2" presId="urn:microsoft.com/office/officeart/2005/8/layout/StepDownProcess"/>
    <dgm:cxn modelId="{A007BB06-B137-A140-8F58-0ACF705914F3}" type="presOf" srcId="{6E96E198-DEDB-2942-8B68-1A4DED5CE2F4}" destId="{8FEFBAF3-5F33-754E-914D-9CA271E65AA4}" srcOrd="0" destOrd="0" presId="urn:microsoft.com/office/officeart/2005/8/layout/StepDownProcess"/>
    <dgm:cxn modelId="{F0E3EF45-E94D-0F43-B056-AC6C3B02BB13}" type="presOf" srcId="{4E8C0442-FB73-7147-AF01-4C5C5C9F8FCC}" destId="{6448ED5D-B462-8A45-8E33-10706BA24D1B}" srcOrd="0" destOrd="0" presId="urn:microsoft.com/office/officeart/2005/8/layout/StepDownProcess"/>
    <dgm:cxn modelId="{3C03AC4D-130A-0543-BACE-BFF58D5CF389}" srcId="{4E8C0442-FB73-7147-AF01-4C5C5C9F8FCC}" destId="{7D2C265A-23DB-C542-ABAF-15F96A7AC618}" srcOrd="0" destOrd="0" parTransId="{9215D3C7-E6B9-4C4C-A3EE-8CE3CA0613EF}" sibTransId="{8CA4501C-9B45-AC47-BDFF-FF67A12DBCD0}"/>
    <dgm:cxn modelId="{095D389E-E650-4556-8F1F-B9B8AC31F1AB}" type="presOf" srcId="{D7EF90B7-3955-4171-AFC2-A7F31C43F5BA}" destId="{A66E3391-FD92-AB42-98AF-2A467D2E17AD}" srcOrd="0" destOrd="4" presId="urn:microsoft.com/office/officeart/2005/8/layout/StepDownProcess"/>
    <dgm:cxn modelId="{A7D0494C-9E5D-4BA1-B698-9A4CBB5B86D6}" type="presOf" srcId="{CC9568B3-035B-4E5D-8306-898F5F3AA331}" destId="{446B8360-0CF0-C142-BBE6-2251BCC6C3D0}" srcOrd="0" destOrd="3" presId="urn:microsoft.com/office/officeart/2005/8/layout/StepDownProcess"/>
    <dgm:cxn modelId="{8F2100A5-1FD0-8947-92AF-2564A1F3085C}" srcId="{F9042587-4C7E-4347-8576-8D8FFCFF7E86}" destId="{B03402B2-57B8-D144-9934-EF86B60FF535}" srcOrd="1" destOrd="0" parTransId="{57FFBBBF-B329-6F41-986E-52218716C914}" sibTransId="{73152F06-8CCF-AE47-9BCE-40D60A93F26F}"/>
    <dgm:cxn modelId="{C48BF81A-5114-45F0-BDEC-77492DAF146E}" srcId="{9D65FB93-DA04-6E49-901B-8BED5AA25A91}" destId="{D7EF90B7-3955-4171-AFC2-A7F31C43F5BA}" srcOrd="4" destOrd="0" parTransId="{5605E4F6-0C65-47BD-B07E-267E9E3ED38D}" sibTransId="{AEC00611-29A6-431F-9793-9431C3A6DD9F}"/>
    <dgm:cxn modelId="{C1435A72-FBD9-374C-8897-CB2A394AEC2D}" srcId="{F9042587-4C7E-4347-8576-8D8FFCFF7E86}" destId="{A7C70BCB-1187-014A-8A26-C13473221062}" srcOrd="0" destOrd="0" parTransId="{BFA9965E-339A-2A42-9239-6F63B8D043DE}" sibTransId="{C7133DE4-77FE-8240-9A27-33DFE7E1456D}"/>
    <dgm:cxn modelId="{1B75DFFD-EF0E-084A-A5B2-2A637FFB3FCF}" srcId="{7D2C265A-23DB-C542-ABAF-15F96A7AC618}" destId="{0A89656D-5C69-3040-8BF1-E91E2723A735}" srcOrd="2" destOrd="0" parTransId="{3E74AC1D-3A32-B442-8BB7-93009AACE5BB}" sibTransId="{B4102B62-B3FD-E446-A4CC-407A6F0BA8FD}"/>
    <dgm:cxn modelId="{19457A64-85D0-4AF1-860D-95591F6189BA}" type="presOf" srcId="{DB35D406-839E-4370-82C9-2BA57B04771C}" destId="{A66E3391-FD92-AB42-98AF-2A467D2E17AD}" srcOrd="0" destOrd="1" presId="urn:microsoft.com/office/officeart/2005/8/layout/StepDownProcess"/>
    <dgm:cxn modelId="{F9F2DCC5-E19C-F44E-A40C-8BEB75516941}" type="presOf" srcId="{97BC3704-6E57-D343-BA5D-D23AC2055C51}" destId="{A66E3391-FD92-AB42-98AF-2A467D2E17AD}" srcOrd="0" destOrd="3" presId="urn:microsoft.com/office/officeart/2005/8/layout/StepDownProcess"/>
    <dgm:cxn modelId="{7F6CCA47-24B4-7F4D-ACAF-E67C89DB028C}" srcId="{1E5CBEE1-4B07-DC43-9042-101951DB4CEF}" destId="{15D6A2D1-D47E-F44C-AB3C-48535085E50D}" srcOrd="0" destOrd="0" parTransId="{43085013-EAB8-FA44-B9B1-41B6F152CC83}" sibTransId="{94F54500-D0E9-D84A-89F3-2036B0FC5DDB}"/>
    <dgm:cxn modelId="{99BC01DE-B975-854F-961B-B6F4ACB9A603}" type="presOf" srcId="{1E5CBEE1-4B07-DC43-9042-101951DB4CEF}" destId="{CD233C5F-AE4C-F645-BBD1-C8B96346384E}" srcOrd="0" destOrd="0" presId="urn:microsoft.com/office/officeart/2005/8/layout/StepDownProcess"/>
    <dgm:cxn modelId="{7C1427CE-79BE-6944-95D6-CFACAD74F60A}" type="presOf" srcId="{A7C70BCB-1187-014A-8A26-C13473221062}" destId="{446B8360-0CF0-C142-BBE6-2251BCC6C3D0}" srcOrd="0" destOrd="0" presId="urn:microsoft.com/office/officeart/2005/8/layout/StepDownProcess"/>
    <dgm:cxn modelId="{BCB817F1-D62E-B148-87F6-D5E3EFA3B199}" type="presOf" srcId="{C1452AFA-4BAA-5A48-AF36-5457B5803362}" destId="{3DF569F2-A74B-494D-AC45-F9B0DE6E15A1}" srcOrd="0" destOrd="0" presId="urn:microsoft.com/office/officeart/2005/8/layout/StepDownProcess"/>
    <dgm:cxn modelId="{6A229D70-8AE8-488E-A4CA-8D5D205D2722}" srcId="{9D65FB93-DA04-6E49-901B-8BED5AA25A91}" destId="{41C2753A-EFED-46E2-A25C-A4692085A84A}" srcOrd="2" destOrd="0" parTransId="{CDCFB988-D453-4043-9D5A-D63A6A9673E0}" sibTransId="{1CE58B88-73F5-4CC3-A2F3-76C9F66261F0}"/>
    <dgm:cxn modelId="{C7ED8528-459F-406F-A695-CAA3490AC608}" type="presOf" srcId="{9C00D6B8-4725-4662-BF2E-BE0FA04D6F90}" destId="{8FEFBAF3-5F33-754E-914D-9CA271E65AA4}" srcOrd="0" destOrd="2" presId="urn:microsoft.com/office/officeart/2005/8/layout/StepDownProcess"/>
    <dgm:cxn modelId="{09FFE9B0-7C00-1E4E-B4A9-2D8263EE16CC}" srcId="{F9042587-4C7E-4347-8576-8D8FFCFF7E86}" destId="{BA72D055-65F9-E74D-BB9C-5C30C6AD1B0F}" srcOrd="2" destOrd="0" parTransId="{E1D3EC13-50BA-404C-B587-D8FCE4293DAC}" sibTransId="{DA5A8A6C-8B1A-A14F-A606-AA23915ED4B1}"/>
    <dgm:cxn modelId="{3E146DE4-6B24-4F52-BED4-93742F722827}" srcId="{C1452AFA-4BAA-5A48-AF36-5457B5803362}" destId="{9C00D6B8-4725-4662-BF2E-BE0FA04D6F90}" srcOrd="2" destOrd="0" parTransId="{E43DBE30-26C2-4249-B563-36905C6B57DA}" sibTransId="{6025909B-F5FF-4B92-8B0F-3A3139098962}"/>
    <dgm:cxn modelId="{BFAFE7F2-77E0-0D45-90C4-C893C1B1497D}" type="presOf" srcId="{4DA3AEDB-52AB-0847-AF8F-6BCFB2C4B3E1}" destId="{DA9FF6B8-FE59-D246-A354-941701AFB981}" srcOrd="0" destOrd="0" presId="urn:microsoft.com/office/officeart/2005/8/layout/StepDownProcess"/>
    <dgm:cxn modelId="{F45A0E98-2C70-D541-82AA-E02599895B15}" srcId="{C1452AFA-4BAA-5A48-AF36-5457B5803362}" destId="{6E96E198-DEDB-2942-8B68-1A4DED5CE2F4}" srcOrd="0" destOrd="0" parTransId="{5F0BA9EA-64CD-4544-A17A-28AA931A4217}" sibTransId="{8D413417-094F-0E43-AA60-9AB65B8B61FA}"/>
    <dgm:cxn modelId="{F1D67168-1DE4-AF46-BA4A-B22F2F07BC89}" srcId="{7D2C265A-23DB-C542-ABAF-15F96A7AC618}" destId="{4DA3AEDB-52AB-0847-AF8F-6BCFB2C4B3E1}" srcOrd="0" destOrd="0" parTransId="{78A7740C-EC0C-EE4F-A6E9-69D05C54D186}" sibTransId="{5583D592-83CA-4D49-A908-3165C0AF0F29}"/>
    <dgm:cxn modelId="{84EEC7AC-D9A7-0140-92A8-2F52C6F7F7B4}" srcId="{4E8C0442-FB73-7147-AF01-4C5C5C9F8FCC}" destId="{C1452AFA-4BAA-5A48-AF36-5457B5803362}" srcOrd="3" destOrd="0" parTransId="{599F690A-0610-9241-A2DE-96E2AD53D5D7}" sibTransId="{462BD60B-EAD5-FE40-B5C7-FD454C18CDED}"/>
    <dgm:cxn modelId="{F207AF85-EA62-0649-A675-0156B83D3B32}" srcId="{4E8C0442-FB73-7147-AF01-4C5C5C9F8FCC}" destId="{1E5CBEE1-4B07-DC43-9042-101951DB4CEF}" srcOrd="4" destOrd="0" parTransId="{5C22C2A8-1A95-5A4E-8CCF-EECBC6F144EC}" sibTransId="{900BF65D-CC86-4045-89F6-4197317B56A1}"/>
    <dgm:cxn modelId="{0C7B5FA6-F664-834A-8412-5BAB574B10E1}" type="presOf" srcId="{15D6A2D1-D47E-F44C-AB3C-48535085E50D}" destId="{5AD2820E-0821-144E-B5C6-3785F8CE31DD}" srcOrd="0" destOrd="0" presId="urn:microsoft.com/office/officeart/2005/8/layout/StepDownProcess"/>
    <dgm:cxn modelId="{492C5C78-FCD5-4853-A4B2-85F7D5F3A740}" type="presOf" srcId="{E032724C-7BFD-46B6-8A65-75A40E7CC398}" destId="{8FEFBAF3-5F33-754E-914D-9CA271E65AA4}" srcOrd="0" destOrd="1" presId="urn:microsoft.com/office/officeart/2005/8/layout/StepDownProcess"/>
    <dgm:cxn modelId="{38A5DD62-E035-431D-8839-44A6B0B699F1}" srcId="{F9042587-4C7E-4347-8576-8D8FFCFF7E86}" destId="{CC9568B3-035B-4E5D-8306-898F5F3AA331}" srcOrd="3" destOrd="0" parTransId="{E1132E25-B0DA-4505-B2FB-7CC90A826BEE}" sibTransId="{E30CF543-323E-4465-9F8E-E94E9D550CE5}"/>
    <dgm:cxn modelId="{F86D79F9-76D4-3142-A66A-05E22EE42CF9}" type="presOf" srcId="{7D2C265A-23DB-C542-ABAF-15F96A7AC618}" destId="{66C03FBE-18E2-6945-9DA2-6F71FC862B8D}" srcOrd="0" destOrd="0" presId="urn:microsoft.com/office/officeart/2005/8/layout/StepDownProcess"/>
    <dgm:cxn modelId="{241E857D-EEE6-A241-95D9-8F17873D567F}" srcId="{4E8C0442-FB73-7147-AF01-4C5C5C9F8FCC}" destId="{F9042587-4C7E-4347-8576-8D8FFCFF7E86}" srcOrd="1" destOrd="0" parTransId="{8BAA3D4F-43F3-424C-B68B-E1E2EFBDA558}" sibTransId="{83D45558-CEC7-7245-8B39-881EB73E1B38}"/>
    <dgm:cxn modelId="{44984619-8486-BD46-8981-0B80E968A27B}" type="presParOf" srcId="{6448ED5D-B462-8A45-8E33-10706BA24D1B}" destId="{27138667-9E1A-4248-9957-31D5A7BC1EBF}" srcOrd="0" destOrd="0" presId="urn:microsoft.com/office/officeart/2005/8/layout/StepDownProcess"/>
    <dgm:cxn modelId="{D33E425D-1BD5-634A-91A5-3EC6A0C8889A}" type="presParOf" srcId="{27138667-9E1A-4248-9957-31D5A7BC1EBF}" destId="{4BC17148-E15A-1E4B-B339-E93D5707D7A3}" srcOrd="0" destOrd="0" presId="urn:microsoft.com/office/officeart/2005/8/layout/StepDownProcess"/>
    <dgm:cxn modelId="{5A52BDCE-A96F-A14D-9C77-FEBD32DC7CCB}" type="presParOf" srcId="{27138667-9E1A-4248-9957-31D5A7BC1EBF}" destId="{66C03FBE-18E2-6945-9DA2-6F71FC862B8D}" srcOrd="1" destOrd="0" presId="urn:microsoft.com/office/officeart/2005/8/layout/StepDownProcess"/>
    <dgm:cxn modelId="{B7D791CB-F431-644C-9DA0-5B6E143A9448}" type="presParOf" srcId="{27138667-9E1A-4248-9957-31D5A7BC1EBF}" destId="{DA9FF6B8-FE59-D246-A354-941701AFB981}" srcOrd="2" destOrd="0" presId="urn:microsoft.com/office/officeart/2005/8/layout/StepDownProcess"/>
    <dgm:cxn modelId="{1616567D-7A9B-AF4E-BA43-975F0E00F9DE}" type="presParOf" srcId="{6448ED5D-B462-8A45-8E33-10706BA24D1B}" destId="{24ED1D57-9CCC-0443-B7D8-7D856A38BE61}" srcOrd="1" destOrd="0" presId="urn:microsoft.com/office/officeart/2005/8/layout/StepDownProcess"/>
    <dgm:cxn modelId="{4C430FF7-89D3-474B-ACC2-4F6CADD22106}" type="presParOf" srcId="{6448ED5D-B462-8A45-8E33-10706BA24D1B}" destId="{DDD34D0C-84BB-5B41-AD74-698B158DCB53}" srcOrd="2" destOrd="0" presId="urn:microsoft.com/office/officeart/2005/8/layout/StepDownProcess"/>
    <dgm:cxn modelId="{4DFFE86E-4ACB-E646-AD85-9B5CC5313E5F}" type="presParOf" srcId="{DDD34D0C-84BB-5B41-AD74-698B158DCB53}" destId="{467FF693-CA28-684B-BE9B-F71E054D96EF}" srcOrd="0" destOrd="0" presId="urn:microsoft.com/office/officeart/2005/8/layout/StepDownProcess"/>
    <dgm:cxn modelId="{D000BF6F-05ED-BF4D-AEF5-EBF6C2130D64}" type="presParOf" srcId="{DDD34D0C-84BB-5B41-AD74-698B158DCB53}" destId="{3BC33CD8-4508-1F4E-A87B-EAA2F9435F8F}" srcOrd="1" destOrd="0" presId="urn:microsoft.com/office/officeart/2005/8/layout/StepDownProcess"/>
    <dgm:cxn modelId="{2F152DF6-908F-AF4B-83CE-63BC93B86A90}" type="presParOf" srcId="{DDD34D0C-84BB-5B41-AD74-698B158DCB53}" destId="{446B8360-0CF0-C142-BBE6-2251BCC6C3D0}" srcOrd="2" destOrd="0" presId="urn:microsoft.com/office/officeart/2005/8/layout/StepDownProcess"/>
    <dgm:cxn modelId="{3B021D24-8824-6546-A760-5FE4A67D9521}" type="presParOf" srcId="{6448ED5D-B462-8A45-8E33-10706BA24D1B}" destId="{A71A3E5D-5982-AC4F-ADC1-5C4C0E5C4D63}" srcOrd="3" destOrd="0" presId="urn:microsoft.com/office/officeart/2005/8/layout/StepDownProcess"/>
    <dgm:cxn modelId="{AF3AD4FC-B51B-9D4D-9698-58E3AEF73570}" type="presParOf" srcId="{6448ED5D-B462-8A45-8E33-10706BA24D1B}" destId="{99C8A93B-4B94-FA41-9AFB-9E2B4F19FB7E}" srcOrd="4" destOrd="0" presId="urn:microsoft.com/office/officeart/2005/8/layout/StepDownProcess"/>
    <dgm:cxn modelId="{6A2F3571-20D0-B345-9C02-DDED4531AD13}" type="presParOf" srcId="{99C8A93B-4B94-FA41-9AFB-9E2B4F19FB7E}" destId="{D90E4D0E-A4B6-6642-9E20-53EAAEEFCAD9}" srcOrd="0" destOrd="0" presId="urn:microsoft.com/office/officeart/2005/8/layout/StepDownProcess"/>
    <dgm:cxn modelId="{DB16BAA0-5512-9141-A4C5-B47EAA9BF112}" type="presParOf" srcId="{99C8A93B-4B94-FA41-9AFB-9E2B4F19FB7E}" destId="{3050F151-8CFD-7344-B602-86EA6A1A2AF6}" srcOrd="1" destOrd="0" presId="urn:microsoft.com/office/officeart/2005/8/layout/StepDownProcess"/>
    <dgm:cxn modelId="{AA6F0FA9-1910-4248-8C30-1460C5071CBA}" type="presParOf" srcId="{99C8A93B-4B94-FA41-9AFB-9E2B4F19FB7E}" destId="{A66E3391-FD92-AB42-98AF-2A467D2E17AD}" srcOrd="2" destOrd="0" presId="urn:microsoft.com/office/officeart/2005/8/layout/StepDownProcess"/>
    <dgm:cxn modelId="{EAC2A18D-99B9-0C4F-A40E-377F832496DD}" type="presParOf" srcId="{6448ED5D-B462-8A45-8E33-10706BA24D1B}" destId="{11898B19-C32F-EA41-9065-0A32E2246E3A}" srcOrd="5" destOrd="0" presId="urn:microsoft.com/office/officeart/2005/8/layout/StepDownProcess"/>
    <dgm:cxn modelId="{42BA9913-7E27-BD4F-BD4E-02E00BFB330F}" type="presParOf" srcId="{6448ED5D-B462-8A45-8E33-10706BA24D1B}" destId="{0C204F6B-09AD-B641-8F4A-C575B911A3CF}" srcOrd="6" destOrd="0" presId="urn:microsoft.com/office/officeart/2005/8/layout/StepDownProcess"/>
    <dgm:cxn modelId="{75A70700-D9C6-ED4F-9B3C-A5A724B1ECEE}" type="presParOf" srcId="{0C204F6B-09AD-B641-8F4A-C575B911A3CF}" destId="{F36C94F5-CA8E-A74C-98F9-485A0643AA4D}" srcOrd="0" destOrd="0" presId="urn:microsoft.com/office/officeart/2005/8/layout/StepDownProcess"/>
    <dgm:cxn modelId="{8E925342-FF7C-5249-97CF-411B4416FB00}" type="presParOf" srcId="{0C204F6B-09AD-B641-8F4A-C575B911A3CF}" destId="{3DF569F2-A74B-494D-AC45-F9B0DE6E15A1}" srcOrd="1" destOrd="0" presId="urn:microsoft.com/office/officeart/2005/8/layout/StepDownProcess"/>
    <dgm:cxn modelId="{0A3E54E4-7430-2E40-BD4F-ECA9204140CB}" type="presParOf" srcId="{0C204F6B-09AD-B641-8F4A-C575B911A3CF}" destId="{8FEFBAF3-5F33-754E-914D-9CA271E65AA4}" srcOrd="2" destOrd="0" presId="urn:microsoft.com/office/officeart/2005/8/layout/StepDownProcess"/>
    <dgm:cxn modelId="{E0F47D29-F3DD-4D49-988A-82B042E5418F}" type="presParOf" srcId="{6448ED5D-B462-8A45-8E33-10706BA24D1B}" destId="{27F91FBA-8EB0-E646-8278-B7372F273453}" srcOrd="7" destOrd="0" presId="urn:microsoft.com/office/officeart/2005/8/layout/StepDownProcess"/>
    <dgm:cxn modelId="{4090FDAF-10AE-574E-995E-524B8126117B}" type="presParOf" srcId="{6448ED5D-B462-8A45-8E33-10706BA24D1B}" destId="{8198A589-5E42-0146-8E58-1D7B4C8010F9}" srcOrd="8" destOrd="0" presId="urn:microsoft.com/office/officeart/2005/8/layout/StepDownProcess"/>
    <dgm:cxn modelId="{C688978E-1703-624D-8051-2097BAB9AC4C}" type="presParOf" srcId="{8198A589-5E42-0146-8E58-1D7B4C8010F9}" destId="{CD233C5F-AE4C-F645-BBD1-C8B96346384E}" srcOrd="0" destOrd="0" presId="urn:microsoft.com/office/officeart/2005/8/layout/StepDownProcess"/>
    <dgm:cxn modelId="{7F481A1F-EAE8-8048-A7A1-8AC5348D3EBB}" type="presParOf" srcId="{8198A589-5E42-0146-8E58-1D7B4C8010F9}" destId="{5AD2820E-0821-144E-B5C6-3785F8CE31DD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E4AFDE-3824-4924-87D3-E39694267AD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74AAAB1-D2F3-4534-A89D-C38CBEEFE99C}">
      <dgm:prSet phldrT="[Texto]" custT="1"/>
      <dgm:spPr/>
      <dgm:t>
        <a:bodyPr/>
        <a:lstStyle/>
        <a:p>
          <a:r>
            <a:rPr lang="es-MX" sz="1800" dirty="0" smtClean="0"/>
            <a:t>Junta de Gobierno</a:t>
          </a:r>
          <a:endParaRPr lang="es-MX" sz="1800" dirty="0"/>
        </a:p>
      </dgm:t>
    </dgm:pt>
    <dgm:pt modelId="{3EBCCFED-2760-47E7-8145-6BA3C763AE51}" type="parTrans" cxnId="{FE87D4D2-72EF-4D2A-BBA7-2EF3E3EC90FF}">
      <dgm:prSet/>
      <dgm:spPr/>
      <dgm:t>
        <a:bodyPr/>
        <a:lstStyle/>
        <a:p>
          <a:endParaRPr lang="es-MX"/>
        </a:p>
      </dgm:t>
    </dgm:pt>
    <dgm:pt modelId="{5A43A3EE-C2C8-46D2-AEC4-01FE8EA6E832}" type="sibTrans" cxnId="{FE87D4D2-72EF-4D2A-BBA7-2EF3E3EC90FF}">
      <dgm:prSet/>
      <dgm:spPr/>
      <dgm:t>
        <a:bodyPr/>
        <a:lstStyle/>
        <a:p>
          <a:endParaRPr lang="es-MX"/>
        </a:p>
      </dgm:t>
    </dgm:pt>
    <dgm:pt modelId="{561F067D-4B18-4BA2-B751-F548AE847849}">
      <dgm:prSet phldrT="[Texto]" custT="1"/>
      <dgm:spPr/>
      <dgm:t>
        <a:bodyPr/>
        <a:lstStyle/>
        <a:p>
          <a:r>
            <a:rPr lang="es-MX" sz="1800" dirty="0" smtClean="0"/>
            <a:t>Coordinación Ejecutiva Nacional</a:t>
          </a:r>
          <a:endParaRPr lang="es-MX" sz="1800" dirty="0"/>
        </a:p>
      </dgm:t>
    </dgm:pt>
    <dgm:pt modelId="{119E8A70-FA06-466C-AAC0-57B0C85C9FDC}" type="parTrans" cxnId="{011F3F3A-CDAD-428D-8629-456AC8C1B3CC}">
      <dgm:prSet/>
      <dgm:spPr/>
      <dgm:t>
        <a:bodyPr/>
        <a:lstStyle/>
        <a:p>
          <a:endParaRPr lang="es-MX"/>
        </a:p>
      </dgm:t>
    </dgm:pt>
    <dgm:pt modelId="{3A394F3D-B899-4936-85D6-8B136EAC9568}" type="sibTrans" cxnId="{011F3F3A-CDAD-428D-8629-456AC8C1B3CC}">
      <dgm:prSet/>
      <dgm:spPr/>
      <dgm:t>
        <a:bodyPr/>
        <a:lstStyle/>
        <a:p>
          <a:endParaRPr lang="es-MX"/>
        </a:p>
      </dgm:t>
    </dgm:pt>
    <dgm:pt modelId="{FE974BC4-C96A-43E2-935A-9655CA0A9E75}">
      <dgm:prSet phldrT="[Texto]" custT="1"/>
      <dgm:spPr/>
      <dgm:t>
        <a:bodyPr/>
        <a:lstStyle/>
        <a:p>
          <a:r>
            <a:rPr lang="es-MX" sz="1800" dirty="0" smtClean="0"/>
            <a:t>Unidad de Recepción de Casos y Reacción Rápida</a:t>
          </a:r>
          <a:endParaRPr lang="es-MX" sz="1800" dirty="0"/>
        </a:p>
      </dgm:t>
    </dgm:pt>
    <dgm:pt modelId="{19E875FE-831B-4929-9F17-C58971067E61}" type="parTrans" cxnId="{9E368F7E-5166-4DFF-9C27-4BABA713FEE4}">
      <dgm:prSet/>
      <dgm:spPr/>
      <dgm:t>
        <a:bodyPr/>
        <a:lstStyle/>
        <a:p>
          <a:endParaRPr lang="es-MX"/>
        </a:p>
      </dgm:t>
    </dgm:pt>
    <dgm:pt modelId="{C1D6D210-5B76-42CB-9904-15F4D9A70164}" type="sibTrans" cxnId="{9E368F7E-5166-4DFF-9C27-4BABA713FEE4}">
      <dgm:prSet/>
      <dgm:spPr/>
      <dgm:t>
        <a:bodyPr/>
        <a:lstStyle/>
        <a:p>
          <a:endParaRPr lang="es-MX"/>
        </a:p>
      </dgm:t>
    </dgm:pt>
    <dgm:pt modelId="{906D4EA2-EEB3-4977-89B7-05F9CF728CF5}">
      <dgm:prSet custT="1"/>
      <dgm:spPr/>
      <dgm:t>
        <a:bodyPr/>
        <a:lstStyle/>
        <a:p>
          <a:r>
            <a:rPr lang="es-MX" sz="1800" dirty="0" smtClean="0"/>
            <a:t>Consejo Consultivo</a:t>
          </a:r>
          <a:endParaRPr lang="es-MX" sz="1800" dirty="0"/>
        </a:p>
      </dgm:t>
    </dgm:pt>
    <dgm:pt modelId="{A20E97CF-7115-4871-8C9A-D194B7C0B0FB}" type="parTrans" cxnId="{021B65F3-DEB1-408B-BC42-24BAE171656C}">
      <dgm:prSet/>
      <dgm:spPr/>
      <dgm:t>
        <a:bodyPr/>
        <a:lstStyle/>
        <a:p>
          <a:endParaRPr lang="es-MX"/>
        </a:p>
      </dgm:t>
    </dgm:pt>
    <dgm:pt modelId="{E05A2AF9-F35E-4B18-BF0D-940F1ABC6167}" type="sibTrans" cxnId="{021B65F3-DEB1-408B-BC42-24BAE171656C}">
      <dgm:prSet/>
      <dgm:spPr/>
      <dgm:t>
        <a:bodyPr/>
        <a:lstStyle/>
        <a:p>
          <a:endParaRPr lang="es-MX"/>
        </a:p>
      </dgm:t>
    </dgm:pt>
    <dgm:pt modelId="{1DC5E2A4-544F-4008-BC17-38F688726513}">
      <dgm:prSet custT="1"/>
      <dgm:spPr/>
      <dgm:t>
        <a:bodyPr/>
        <a:lstStyle/>
        <a:p>
          <a:pPr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dirty="0" smtClean="0"/>
            <a:t>Unidad de Evaluación de Riesgos</a:t>
          </a:r>
          <a:endParaRPr lang="es-MX" sz="1800" dirty="0"/>
        </a:p>
      </dgm:t>
    </dgm:pt>
    <dgm:pt modelId="{6F4D3C15-45A9-4DF9-962D-C95961A20276}" type="parTrans" cxnId="{40E99223-4A74-480F-B70A-8E4A2C002BB3}">
      <dgm:prSet/>
      <dgm:spPr/>
      <dgm:t>
        <a:bodyPr/>
        <a:lstStyle/>
        <a:p>
          <a:endParaRPr lang="es-MX"/>
        </a:p>
      </dgm:t>
    </dgm:pt>
    <dgm:pt modelId="{A48424E7-102A-4AAA-8788-729F461FBA6E}" type="sibTrans" cxnId="{40E99223-4A74-480F-B70A-8E4A2C002BB3}">
      <dgm:prSet/>
      <dgm:spPr/>
      <dgm:t>
        <a:bodyPr/>
        <a:lstStyle/>
        <a:p>
          <a:endParaRPr lang="es-MX"/>
        </a:p>
      </dgm:t>
    </dgm:pt>
    <dgm:pt modelId="{7F1FF9FB-B050-4717-B66C-1B1A8974424B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MX" sz="1800" dirty="0" smtClean="0"/>
            <a:t>Unidad de Prevención Seguimiento y Análisis</a:t>
          </a:r>
          <a:endParaRPr lang="es-MX" sz="1800" dirty="0"/>
        </a:p>
      </dgm:t>
    </dgm:pt>
    <dgm:pt modelId="{33F019E3-5D94-4F7F-9676-F781713F2F64}" type="parTrans" cxnId="{EEBDF0B1-CEDC-4C7F-9F39-5803B085A988}">
      <dgm:prSet/>
      <dgm:spPr/>
      <dgm:t>
        <a:bodyPr/>
        <a:lstStyle/>
        <a:p>
          <a:endParaRPr lang="es-MX"/>
        </a:p>
      </dgm:t>
    </dgm:pt>
    <dgm:pt modelId="{3AD420CD-6762-4780-BE5A-668CA7046B60}" type="sibTrans" cxnId="{EEBDF0B1-CEDC-4C7F-9F39-5803B085A988}">
      <dgm:prSet/>
      <dgm:spPr/>
      <dgm:t>
        <a:bodyPr/>
        <a:lstStyle/>
        <a:p>
          <a:endParaRPr lang="es-MX"/>
        </a:p>
      </dgm:t>
    </dgm:pt>
    <dgm:pt modelId="{61CB3412-9DD9-4635-BE23-EB1EA2B2D169}" type="pres">
      <dgm:prSet presAssocID="{98E4AFDE-3824-4924-87D3-E39694267AD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245CF236-7A98-4025-8B8D-1C4E9226C66D}" type="pres">
      <dgm:prSet presAssocID="{906D4EA2-EEB3-4977-89B7-05F9CF728CF5}" presName="hierRoot1" presStyleCnt="0"/>
      <dgm:spPr/>
    </dgm:pt>
    <dgm:pt modelId="{F913C487-1E49-4A95-8A72-32F3BCE2D732}" type="pres">
      <dgm:prSet presAssocID="{906D4EA2-EEB3-4977-89B7-05F9CF728CF5}" presName="composite" presStyleCnt="0"/>
      <dgm:spPr/>
    </dgm:pt>
    <dgm:pt modelId="{4F911C20-B943-4F8A-9859-AC466D800F09}" type="pres">
      <dgm:prSet presAssocID="{906D4EA2-EEB3-4977-89B7-05F9CF728CF5}" presName="background" presStyleLbl="node0" presStyleIdx="0" presStyleCnt="2"/>
      <dgm:spPr/>
    </dgm:pt>
    <dgm:pt modelId="{C290F8F7-FE6F-4FB0-B70D-F95D23F02A2B}" type="pres">
      <dgm:prSet presAssocID="{906D4EA2-EEB3-4977-89B7-05F9CF728CF5}" presName="text" presStyleLbl="fgAcc0" presStyleIdx="0" presStyleCnt="2" custScaleX="94782" custScaleY="63179" custLinFactNeighborX="-7624" custLinFactNeighborY="4238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AAD39C6-FBF6-4168-890F-869DF0E97D95}" type="pres">
      <dgm:prSet presAssocID="{906D4EA2-EEB3-4977-89B7-05F9CF728CF5}" presName="hierChild2" presStyleCnt="0"/>
      <dgm:spPr/>
    </dgm:pt>
    <dgm:pt modelId="{AA7FE542-D7C0-4637-84E3-EF03B861D93F}" type="pres">
      <dgm:prSet presAssocID="{874AAAB1-D2F3-4534-A89D-C38CBEEFE99C}" presName="hierRoot1" presStyleCnt="0"/>
      <dgm:spPr/>
    </dgm:pt>
    <dgm:pt modelId="{4D2980F0-4709-4A9A-996B-4DFC4759151A}" type="pres">
      <dgm:prSet presAssocID="{874AAAB1-D2F3-4534-A89D-C38CBEEFE99C}" presName="composite" presStyleCnt="0"/>
      <dgm:spPr/>
    </dgm:pt>
    <dgm:pt modelId="{86A64DEE-046D-44F2-AEF1-DAE0C89AFB70}" type="pres">
      <dgm:prSet presAssocID="{874AAAB1-D2F3-4534-A89D-C38CBEEFE99C}" presName="background" presStyleLbl="node0" presStyleIdx="1" presStyleCnt="2"/>
      <dgm:spPr/>
    </dgm:pt>
    <dgm:pt modelId="{48181CDD-ECFB-4119-8586-78DF3EBD9F18}" type="pres">
      <dgm:prSet presAssocID="{874AAAB1-D2F3-4534-A89D-C38CBEEFE99C}" presName="text" presStyleLbl="fgAcc0" presStyleIdx="1" presStyleCnt="2" custScaleX="101881" custScaleY="59176" custLinFactNeighborX="23" custLinFactNeighborY="21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C06C2F2-E711-4F1C-B5DD-8C423E58B86D}" type="pres">
      <dgm:prSet presAssocID="{874AAAB1-D2F3-4534-A89D-C38CBEEFE99C}" presName="hierChild2" presStyleCnt="0"/>
      <dgm:spPr/>
    </dgm:pt>
    <dgm:pt modelId="{45AC6416-6ED7-4EB1-A384-D7D428E008EA}" type="pres">
      <dgm:prSet presAssocID="{119E8A70-FA06-466C-AAC0-57B0C85C9FDC}" presName="Name10" presStyleLbl="parChTrans1D2" presStyleIdx="0" presStyleCnt="1"/>
      <dgm:spPr/>
      <dgm:t>
        <a:bodyPr/>
        <a:lstStyle/>
        <a:p>
          <a:endParaRPr lang="es-MX"/>
        </a:p>
      </dgm:t>
    </dgm:pt>
    <dgm:pt modelId="{B07CA6F5-2FAE-47F2-A6AD-8D927B0DBCD4}" type="pres">
      <dgm:prSet presAssocID="{561F067D-4B18-4BA2-B751-F548AE847849}" presName="hierRoot2" presStyleCnt="0"/>
      <dgm:spPr/>
    </dgm:pt>
    <dgm:pt modelId="{A960EE5F-03AD-4893-9BDA-B432755BD1D7}" type="pres">
      <dgm:prSet presAssocID="{561F067D-4B18-4BA2-B751-F548AE847849}" presName="composite2" presStyleCnt="0"/>
      <dgm:spPr/>
    </dgm:pt>
    <dgm:pt modelId="{FB14B488-FE18-44F2-8AC8-97E2762FBAA8}" type="pres">
      <dgm:prSet presAssocID="{561F067D-4B18-4BA2-B751-F548AE847849}" presName="background2" presStyleLbl="node2" presStyleIdx="0" presStyleCnt="1"/>
      <dgm:spPr/>
    </dgm:pt>
    <dgm:pt modelId="{75630692-4F92-4E57-B292-6BEB2208A641}" type="pres">
      <dgm:prSet presAssocID="{561F067D-4B18-4BA2-B751-F548AE847849}" presName="text2" presStyleLbl="fgAcc2" presStyleIdx="0" presStyleCnt="1" custScaleX="92508" custScaleY="7584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19472A-17BD-4918-80FA-FF85314411C4}" type="pres">
      <dgm:prSet presAssocID="{561F067D-4B18-4BA2-B751-F548AE847849}" presName="hierChild3" presStyleCnt="0"/>
      <dgm:spPr/>
    </dgm:pt>
    <dgm:pt modelId="{AB82D5EB-F1EA-4009-ABFB-BCA1643E4403}" type="pres">
      <dgm:prSet presAssocID="{19E875FE-831B-4929-9F17-C58971067E61}" presName="Name17" presStyleLbl="parChTrans1D3" presStyleIdx="0" presStyleCnt="3"/>
      <dgm:spPr/>
      <dgm:t>
        <a:bodyPr/>
        <a:lstStyle/>
        <a:p>
          <a:endParaRPr lang="es-MX"/>
        </a:p>
      </dgm:t>
    </dgm:pt>
    <dgm:pt modelId="{F988C2A0-E18D-4D7E-A915-4263F5272251}" type="pres">
      <dgm:prSet presAssocID="{FE974BC4-C96A-43E2-935A-9655CA0A9E75}" presName="hierRoot3" presStyleCnt="0"/>
      <dgm:spPr/>
    </dgm:pt>
    <dgm:pt modelId="{FD7DAF44-47D3-44DF-B8CA-34828F1AC986}" type="pres">
      <dgm:prSet presAssocID="{FE974BC4-C96A-43E2-935A-9655CA0A9E75}" presName="composite3" presStyleCnt="0"/>
      <dgm:spPr/>
    </dgm:pt>
    <dgm:pt modelId="{287573EC-F789-48D8-8BD7-C8484F5DF39D}" type="pres">
      <dgm:prSet presAssocID="{FE974BC4-C96A-43E2-935A-9655CA0A9E75}" presName="background3" presStyleLbl="node3" presStyleIdx="0" presStyleCnt="3"/>
      <dgm:spPr/>
    </dgm:pt>
    <dgm:pt modelId="{17DB3780-CFFA-4449-B1DD-38AF29CD4F1E}" type="pres">
      <dgm:prSet presAssocID="{FE974BC4-C96A-43E2-935A-9655CA0A9E75}" presName="text3" presStyleLbl="fgAcc3" presStyleIdx="0" presStyleCnt="3" custLinFactNeighborX="-12993" custLinFactNeighborY="306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C6406E4-9A0E-4F9C-8FD1-1B5CA51659CD}" type="pres">
      <dgm:prSet presAssocID="{FE974BC4-C96A-43E2-935A-9655CA0A9E75}" presName="hierChild4" presStyleCnt="0"/>
      <dgm:spPr/>
    </dgm:pt>
    <dgm:pt modelId="{C5192117-1617-4877-BFC1-3A55F9EB2B07}" type="pres">
      <dgm:prSet presAssocID="{6F4D3C15-45A9-4DF9-962D-C95961A20276}" presName="Name17" presStyleLbl="parChTrans1D3" presStyleIdx="1" presStyleCnt="3"/>
      <dgm:spPr/>
      <dgm:t>
        <a:bodyPr/>
        <a:lstStyle/>
        <a:p>
          <a:endParaRPr lang="es-MX"/>
        </a:p>
      </dgm:t>
    </dgm:pt>
    <dgm:pt modelId="{C074CA6F-3932-48D3-9A41-A5BFF2ED7BED}" type="pres">
      <dgm:prSet presAssocID="{1DC5E2A4-544F-4008-BC17-38F688726513}" presName="hierRoot3" presStyleCnt="0"/>
      <dgm:spPr/>
    </dgm:pt>
    <dgm:pt modelId="{DF7DC573-179F-4687-A051-CA0CB9C82EBB}" type="pres">
      <dgm:prSet presAssocID="{1DC5E2A4-544F-4008-BC17-38F688726513}" presName="composite3" presStyleCnt="0"/>
      <dgm:spPr/>
    </dgm:pt>
    <dgm:pt modelId="{BCE9A103-38DC-478E-9E19-432C6E3A2DB7}" type="pres">
      <dgm:prSet presAssocID="{1DC5E2A4-544F-4008-BC17-38F688726513}" presName="background3" presStyleLbl="node3" presStyleIdx="1" presStyleCnt="3"/>
      <dgm:spPr/>
    </dgm:pt>
    <dgm:pt modelId="{0C02A9E8-0B56-4BB3-B263-076B1CC26D8B}" type="pres">
      <dgm:prSet presAssocID="{1DC5E2A4-544F-4008-BC17-38F688726513}" presName="text3" presStyleLbl="fgAcc3" presStyleIdx="1" presStyleCnt="3" custScaleX="114982" custScaleY="10131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E451F4F-3A1A-4944-9FBD-83A8622C2A7C}" type="pres">
      <dgm:prSet presAssocID="{1DC5E2A4-544F-4008-BC17-38F688726513}" presName="hierChild4" presStyleCnt="0"/>
      <dgm:spPr/>
    </dgm:pt>
    <dgm:pt modelId="{1482C2B0-0571-412D-AF65-290516F5B0B0}" type="pres">
      <dgm:prSet presAssocID="{33F019E3-5D94-4F7F-9676-F781713F2F64}" presName="Name17" presStyleLbl="parChTrans1D3" presStyleIdx="2" presStyleCnt="3"/>
      <dgm:spPr/>
      <dgm:t>
        <a:bodyPr/>
        <a:lstStyle/>
        <a:p>
          <a:endParaRPr lang="es-MX"/>
        </a:p>
      </dgm:t>
    </dgm:pt>
    <dgm:pt modelId="{407AF1B4-2112-434E-9065-A566FDB605FD}" type="pres">
      <dgm:prSet presAssocID="{7F1FF9FB-B050-4717-B66C-1B1A8974424B}" presName="hierRoot3" presStyleCnt="0"/>
      <dgm:spPr/>
    </dgm:pt>
    <dgm:pt modelId="{52630DAC-7DB8-4A19-8D23-2CB7DF6646A0}" type="pres">
      <dgm:prSet presAssocID="{7F1FF9FB-B050-4717-B66C-1B1A8974424B}" presName="composite3" presStyleCnt="0"/>
      <dgm:spPr/>
    </dgm:pt>
    <dgm:pt modelId="{81263313-E114-4F88-940C-65CB51C45720}" type="pres">
      <dgm:prSet presAssocID="{7F1FF9FB-B050-4717-B66C-1B1A8974424B}" presName="background3" presStyleLbl="node3" presStyleIdx="2" presStyleCnt="3"/>
      <dgm:spPr/>
    </dgm:pt>
    <dgm:pt modelId="{7F3DDA1B-4C2D-4C34-8BB4-D38F9442C6D7}" type="pres">
      <dgm:prSet presAssocID="{7F1FF9FB-B050-4717-B66C-1B1A8974424B}" presName="text3" presStyleLbl="fgAcc3" presStyleIdx="2" presStyleCnt="3" custScaleX="108501" custLinFactNeighborX="-1857" custLinFactNeighborY="-402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398D761-987E-416C-AE83-01743CEB1248}" type="pres">
      <dgm:prSet presAssocID="{7F1FF9FB-B050-4717-B66C-1B1A8974424B}" presName="hierChild4" presStyleCnt="0"/>
      <dgm:spPr/>
    </dgm:pt>
  </dgm:ptLst>
  <dgm:cxnLst>
    <dgm:cxn modelId="{2CBD781A-9308-470D-9F03-E1F834D763A6}" type="presOf" srcId="{906D4EA2-EEB3-4977-89B7-05F9CF728CF5}" destId="{C290F8F7-FE6F-4FB0-B70D-F95D23F02A2B}" srcOrd="0" destOrd="0" presId="urn:microsoft.com/office/officeart/2005/8/layout/hierarchy1"/>
    <dgm:cxn modelId="{D353D953-4502-4D88-BADD-3CC676D5BE8D}" type="presOf" srcId="{33F019E3-5D94-4F7F-9676-F781713F2F64}" destId="{1482C2B0-0571-412D-AF65-290516F5B0B0}" srcOrd="0" destOrd="0" presId="urn:microsoft.com/office/officeart/2005/8/layout/hierarchy1"/>
    <dgm:cxn modelId="{7A424A6D-EEEE-42CD-A3C1-60FA7D73E0EE}" type="presOf" srcId="{19E875FE-831B-4929-9F17-C58971067E61}" destId="{AB82D5EB-F1EA-4009-ABFB-BCA1643E4403}" srcOrd="0" destOrd="0" presId="urn:microsoft.com/office/officeart/2005/8/layout/hierarchy1"/>
    <dgm:cxn modelId="{1D68B619-9211-4B48-B38F-8EAB70B70EA3}" type="presOf" srcId="{6F4D3C15-45A9-4DF9-962D-C95961A20276}" destId="{C5192117-1617-4877-BFC1-3A55F9EB2B07}" srcOrd="0" destOrd="0" presId="urn:microsoft.com/office/officeart/2005/8/layout/hierarchy1"/>
    <dgm:cxn modelId="{3FEE01CC-1460-4C72-A772-30C6E7DF7F39}" type="presOf" srcId="{FE974BC4-C96A-43E2-935A-9655CA0A9E75}" destId="{17DB3780-CFFA-4449-B1DD-38AF29CD4F1E}" srcOrd="0" destOrd="0" presId="urn:microsoft.com/office/officeart/2005/8/layout/hierarchy1"/>
    <dgm:cxn modelId="{011F3F3A-CDAD-428D-8629-456AC8C1B3CC}" srcId="{874AAAB1-D2F3-4534-A89D-C38CBEEFE99C}" destId="{561F067D-4B18-4BA2-B751-F548AE847849}" srcOrd="0" destOrd="0" parTransId="{119E8A70-FA06-466C-AAC0-57B0C85C9FDC}" sibTransId="{3A394F3D-B899-4936-85D6-8B136EAC9568}"/>
    <dgm:cxn modelId="{021B65F3-DEB1-408B-BC42-24BAE171656C}" srcId="{98E4AFDE-3824-4924-87D3-E39694267ADA}" destId="{906D4EA2-EEB3-4977-89B7-05F9CF728CF5}" srcOrd="0" destOrd="0" parTransId="{A20E97CF-7115-4871-8C9A-D194B7C0B0FB}" sibTransId="{E05A2AF9-F35E-4B18-BF0D-940F1ABC6167}"/>
    <dgm:cxn modelId="{EEBDF0B1-CEDC-4C7F-9F39-5803B085A988}" srcId="{561F067D-4B18-4BA2-B751-F548AE847849}" destId="{7F1FF9FB-B050-4717-B66C-1B1A8974424B}" srcOrd="2" destOrd="0" parTransId="{33F019E3-5D94-4F7F-9676-F781713F2F64}" sibTransId="{3AD420CD-6762-4780-BE5A-668CA7046B60}"/>
    <dgm:cxn modelId="{407EB127-CEE8-4D69-B931-199055CD81D4}" type="presOf" srcId="{98E4AFDE-3824-4924-87D3-E39694267ADA}" destId="{61CB3412-9DD9-4635-BE23-EB1EA2B2D169}" srcOrd="0" destOrd="0" presId="urn:microsoft.com/office/officeart/2005/8/layout/hierarchy1"/>
    <dgm:cxn modelId="{FE87D4D2-72EF-4D2A-BBA7-2EF3E3EC90FF}" srcId="{98E4AFDE-3824-4924-87D3-E39694267ADA}" destId="{874AAAB1-D2F3-4534-A89D-C38CBEEFE99C}" srcOrd="1" destOrd="0" parTransId="{3EBCCFED-2760-47E7-8145-6BA3C763AE51}" sibTransId="{5A43A3EE-C2C8-46D2-AEC4-01FE8EA6E832}"/>
    <dgm:cxn modelId="{305C0265-B254-4E79-9F3C-AB92BC029E5A}" type="presOf" srcId="{1DC5E2A4-544F-4008-BC17-38F688726513}" destId="{0C02A9E8-0B56-4BB3-B263-076B1CC26D8B}" srcOrd="0" destOrd="0" presId="urn:microsoft.com/office/officeart/2005/8/layout/hierarchy1"/>
    <dgm:cxn modelId="{4627D2BE-F288-4414-8569-48703271CA64}" type="presOf" srcId="{561F067D-4B18-4BA2-B751-F548AE847849}" destId="{75630692-4F92-4E57-B292-6BEB2208A641}" srcOrd="0" destOrd="0" presId="urn:microsoft.com/office/officeart/2005/8/layout/hierarchy1"/>
    <dgm:cxn modelId="{9E368F7E-5166-4DFF-9C27-4BABA713FEE4}" srcId="{561F067D-4B18-4BA2-B751-F548AE847849}" destId="{FE974BC4-C96A-43E2-935A-9655CA0A9E75}" srcOrd="0" destOrd="0" parTransId="{19E875FE-831B-4929-9F17-C58971067E61}" sibTransId="{C1D6D210-5B76-42CB-9904-15F4D9A70164}"/>
    <dgm:cxn modelId="{DCFCBC51-516D-4088-8DB7-2519758FF64E}" type="presOf" srcId="{119E8A70-FA06-466C-AAC0-57B0C85C9FDC}" destId="{45AC6416-6ED7-4EB1-A384-D7D428E008EA}" srcOrd="0" destOrd="0" presId="urn:microsoft.com/office/officeart/2005/8/layout/hierarchy1"/>
    <dgm:cxn modelId="{DF7CC2A5-9E60-44B6-8396-01DB3348B337}" type="presOf" srcId="{874AAAB1-D2F3-4534-A89D-C38CBEEFE99C}" destId="{48181CDD-ECFB-4119-8586-78DF3EBD9F18}" srcOrd="0" destOrd="0" presId="urn:microsoft.com/office/officeart/2005/8/layout/hierarchy1"/>
    <dgm:cxn modelId="{EFD024F8-FE6D-4B3F-ADC3-935D6976256C}" type="presOf" srcId="{7F1FF9FB-B050-4717-B66C-1B1A8974424B}" destId="{7F3DDA1B-4C2D-4C34-8BB4-D38F9442C6D7}" srcOrd="0" destOrd="0" presId="urn:microsoft.com/office/officeart/2005/8/layout/hierarchy1"/>
    <dgm:cxn modelId="{40E99223-4A74-480F-B70A-8E4A2C002BB3}" srcId="{561F067D-4B18-4BA2-B751-F548AE847849}" destId="{1DC5E2A4-544F-4008-BC17-38F688726513}" srcOrd="1" destOrd="0" parTransId="{6F4D3C15-45A9-4DF9-962D-C95961A20276}" sibTransId="{A48424E7-102A-4AAA-8788-729F461FBA6E}"/>
    <dgm:cxn modelId="{B4322CA2-C488-4EDC-9AB2-8E1B7C704138}" type="presParOf" srcId="{61CB3412-9DD9-4635-BE23-EB1EA2B2D169}" destId="{245CF236-7A98-4025-8B8D-1C4E9226C66D}" srcOrd="0" destOrd="0" presId="urn:microsoft.com/office/officeart/2005/8/layout/hierarchy1"/>
    <dgm:cxn modelId="{8A848909-7441-4D5E-BAED-DFBD287F7612}" type="presParOf" srcId="{245CF236-7A98-4025-8B8D-1C4E9226C66D}" destId="{F913C487-1E49-4A95-8A72-32F3BCE2D732}" srcOrd="0" destOrd="0" presId="urn:microsoft.com/office/officeart/2005/8/layout/hierarchy1"/>
    <dgm:cxn modelId="{B9EB7BA3-C564-4073-BEFF-65864C771D6E}" type="presParOf" srcId="{F913C487-1E49-4A95-8A72-32F3BCE2D732}" destId="{4F911C20-B943-4F8A-9859-AC466D800F09}" srcOrd="0" destOrd="0" presId="urn:microsoft.com/office/officeart/2005/8/layout/hierarchy1"/>
    <dgm:cxn modelId="{DD53DE82-E4F9-4A33-9A47-1D8B6A9B2859}" type="presParOf" srcId="{F913C487-1E49-4A95-8A72-32F3BCE2D732}" destId="{C290F8F7-FE6F-4FB0-B70D-F95D23F02A2B}" srcOrd="1" destOrd="0" presId="urn:microsoft.com/office/officeart/2005/8/layout/hierarchy1"/>
    <dgm:cxn modelId="{DF9115D8-ABF7-4564-A748-87C8EDF0F115}" type="presParOf" srcId="{245CF236-7A98-4025-8B8D-1C4E9226C66D}" destId="{FAAD39C6-FBF6-4168-890F-869DF0E97D95}" srcOrd="1" destOrd="0" presId="urn:microsoft.com/office/officeart/2005/8/layout/hierarchy1"/>
    <dgm:cxn modelId="{61CECD85-A668-4A98-B562-CA612C84EB20}" type="presParOf" srcId="{61CB3412-9DD9-4635-BE23-EB1EA2B2D169}" destId="{AA7FE542-D7C0-4637-84E3-EF03B861D93F}" srcOrd="1" destOrd="0" presId="urn:microsoft.com/office/officeart/2005/8/layout/hierarchy1"/>
    <dgm:cxn modelId="{BC25FD93-57B7-4D91-874C-BA7B65473BF1}" type="presParOf" srcId="{AA7FE542-D7C0-4637-84E3-EF03B861D93F}" destId="{4D2980F0-4709-4A9A-996B-4DFC4759151A}" srcOrd="0" destOrd="0" presId="urn:microsoft.com/office/officeart/2005/8/layout/hierarchy1"/>
    <dgm:cxn modelId="{65D965DC-4209-480F-B185-AC488075545E}" type="presParOf" srcId="{4D2980F0-4709-4A9A-996B-4DFC4759151A}" destId="{86A64DEE-046D-44F2-AEF1-DAE0C89AFB70}" srcOrd="0" destOrd="0" presId="urn:microsoft.com/office/officeart/2005/8/layout/hierarchy1"/>
    <dgm:cxn modelId="{5DFA5447-4D37-4BD2-B9DE-E7AB2BA6E271}" type="presParOf" srcId="{4D2980F0-4709-4A9A-996B-4DFC4759151A}" destId="{48181CDD-ECFB-4119-8586-78DF3EBD9F18}" srcOrd="1" destOrd="0" presId="urn:microsoft.com/office/officeart/2005/8/layout/hierarchy1"/>
    <dgm:cxn modelId="{A0189FF4-F5EC-473F-96C7-EF049C1BFDEC}" type="presParOf" srcId="{AA7FE542-D7C0-4637-84E3-EF03B861D93F}" destId="{AC06C2F2-E711-4F1C-B5DD-8C423E58B86D}" srcOrd="1" destOrd="0" presId="urn:microsoft.com/office/officeart/2005/8/layout/hierarchy1"/>
    <dgm:cxn modelId="{643D8048-C6CC-4ACE-BC06-28A986F9C6CA}" type="presParOf" srcId="{AC06C2F2-E711-4F1C-B5DD-8C423E58B86D}" destId="{45AC6416-6ED7-4EB1-A384-D7D428E008EA}" srcOrd="0" destOrd="0" presId="urn:microsoft.com/office/officeart/2005/8/layout/hierarchy1"/>
    <dgm:cxn modelId="{AC46A62B-78D8-4EE0-AEC7-68D34AD328F3}" type="presParOf" srcId="{AC06C2F2-E711-4F1C-B5DD-8C423E58B86D}" destId="{B07CA6F5-2FAE-47F2-A6AD-8D927B0DBCD4}" srcOrd="1" destOrd="0" presId="urn:microsoft.com/office/officeart/2005/8/layout/hierarchy1"/>
    <dgm:cxn modelId="{80B6B802-9247-4454-8E4D-1C3B9B512844}" type="presParOf" srcId="{B07CA6F5-2FAE-47F2-A6AD-8D927B0DBCD4}" destId="{A960EE5F-03AD-4893-9BDA-B432755BD1D7}" srcOrd="0" destOrd="0" presId="urn:microsoft.com/office/officeart/2005/8/layout/hierarchy1"/>
    <dgm:cxn modelId="{7FA732C0-094B-4BA4-90AF-7E41A2BA80CC}" type="presParOf" srcId="{A960EE5F-03AD-4893-9BDA-B432755BD1D7}" destId="{FB14B488-FE18-44F2-8AC8-97E2762FBAA8}" srcOrd="0" destOrd="0" presId="urn:microsoft.com/office/officeart/2005/8/layout/hierarchy1"/>
    <dgm:cxn modelId="{AD8E219A-6FC8-4E43-A06B-66D8808965AC}" type="presParOf" srcId="{A960EE5F-03AD-4893-9BDA-B432755BD1D7}" destId="{75630692-4F92-4E57-B292-6BEB2208A641}" srcOrd="1" destOrd="0" presId="urn:microsoft.com/office/officeart/2005/8/layout/hierarchy1"/>
    <dgm:cxn modelId="{A5C3E899-B667-487A-9517-604AD7A15D7B}" type="presParOf" srcId="{B07CA6F5-2FAE-47F2-A6AD-8D927B0DBCD4}" destId="{F119472A-17BD-4918-80FA-FF85314411C4}" srcOrd="1" destOrd="0" presId="urn:microsoft.com/office/officeart/2005/8/layout/hierarchy1"/>
    <dgm:cxn modelId="{56FEE2C2-9D3F-478C-BB02-8D0183B4F599}" type="presParOf" srcId="{F119472A-17BD-4918-80FA-FF85314411C4}" destId="{AB82D5EB-F1EA-4009-ABFB-BCA1643E4403}" srcOrd="0" destOrd="0" presId="urn:microsoft.com/office/officeart/2005/8/layout/hierarchy1"/>
    <dgm:cxn modelId="{2E2336F6-516F-4A64-B8C0-819EAA9D4BD3}" type="presParOf" srcId="{F119472A-17BD-4918-80FA-FF85314411C4}" destId="{F988C2A0-E18D-4D7E-A915-4263F5272251}" srcOrd="1" destOrd="0" presId="urn:microsoft.com/office/officeart/2005/8/layout/hierarchy1"/>
    <dgm:cxn modelId="{1473C7C0-0FC1-49A6-A1C3-63CC16D9BEC1}" type="presParOf" srcId="{F988C2A0-E18D-4D7E-A915-4263F5272251}" destId="{FD7DAF44-47D3-44DF-B8CA-34828F1AC986}" srcOrd="0" destOrd="0" presId="urn:microsoft.com/office/officeart/2005/8/layout/hierarchy1"/>
    <dgm:cxn modelId="{2529851E-BFB2-4C4E-A178-85DB83616BF6}" type="presParOf" srcId="{FD7DAF44-47D3-44DF-B8CA-34828F1AC986}" destId="{287573EC-F789-48D8-8BD7-C8484F5DF39D}" srcOrd="0" destOrd="0" presId="urn:microsoft.com/office/officeart/2005/8/layout/hierarchy1"/>
    <dgm:cxn modelId="{1F4A1EF5-97DD-4D01-990C-C5E4CC668EE5}" type="presParOf" srcId="{FD7DAF44-47D3-44DF-B8CA-34828F1AC986}" destId="{17DB3780-CFFA-4449-B1DD-38AF29CD4F1E}" srcOrd="1" destOrd="0" presId="urn:microsoft.com/office/officeart/2005/8/layout/hierarchy1"/>
    <dgm:cxn modelId="{D08CD4DB-3C44-4B4A-BF91-E63CC6D41BF4}" type="presParOf" srcId="{F988C2A0-E18D-4D7E-A915-4263F5272251}" destId="{3C6406E4-9A0E-4F9C-8FD1-1B5CA51659CD}" srcOrd="1" destOrd="0" presId="urn:microsoft.com/office/officeart/2005/8/layout/hierarchy1"/>
    <dgm:cxn modelId="{B183F6EC-A086-4737-BE08-7E60C458D565}" type="presParOf" srcId="{F119472A-17BD-4918-80FA-FF85314411C4}" destId="{C5192117-1617-4877-BFC1-3A55F9EB2B07}" srcOrd="2" destOrd="0" presId="urn:microsoft.com/office/officeart/2005/8/layout/hierarchy1"/>
    <dgm:cxn modelId="{A92C8F79-7333-4CA1-96B2-8C7EBDC0F17B}" type="presParOf" srcId="{F119472A-17BD-4918-80FA-FF85314411C4}" destId="{C074CA6F-3932-48D3-9A41-A5BFF2ED7BED}" srcOrd="3" destOrd="0" presId="urn:microsoft.com/office/officeart/2005/8/layout/hierarchy1"/>
    <dgm:cxn modelId="{772328C9-2FC8-4CB3-B23E-7C697EE9A932}" type="presParOf" srcId="{C074CA6F-3932-48D3-9A41-A5BFF2ED7BED}" destId="{DF7DC573-179F-4687-A051-CA0CB9C82EBB}" srcOrd="0" destOrd="0" presId="urn:microsoft.com/office/officeart/2005/8/layout/hierarchy1"/>
    <dgm:cxn modelId="{33E68F5D-C7AF-45A8-B70A-6E741CE51AFA}" type="presParOf" srcId="{DF7DC573-179F-4687-A051-CA0CB9C82EBB}" destId="{BCE9A103-38DC-478E-9E19-432C6E3A2DB7}" srcOrd="0" destOrd="0" presId="urn:microsoft.com/office/officeart/2005/8/layout/hierarchy1"/>
    <dgm:cxn modelId="{82E5771A-B72C-4802-AACC-046344481F68}" type="presParOf" srcId="{DF7DC573-179F-4687-A051-CA0CB9C82EBB}" destId="{0C02A9E8-0B56-4BB3-B263-076B1CC26D8B}" srcOrd="1" destOrd="0" presId="urn:microsoft.com/office/officeart/2005/8/layout/hierarchy1"/>
    <dgm:cxn modelId="{DFE76F24-C46F-462C-9E8A-B60EC710976E}" type="presParOf" srcId="{C074CA6F-3932-48D3-9A41-A5BFF2ED7BED}" destId="{4E451F4F-3A1A-4944-9FBD-83A8622C2A7C}" srcOrd="1" destOrd="0" presId="urn:microsoft.com/office/officeart/2005/8/layout/hierarchy1"/>
    <dgm:cxn modelId="{D73AB11B-89C7-4A6F-83AA-0C8F4FEA7C7F}" type="presParOf" srcId="{F119472A-17BD-4918-80FA-FF85314411C4}" destId="{1482C2B0-0571-412D-AF65-290516F5B0B0}" srcOrd="4" destOrd="0" presId="urn:microsoft.com/office/officeart/2005/8/layout/hierarchy1"/>
    <dgm:cxn modelId="{85901C87-95E2-46D9-BF3B-FD6EDC80B93D}" type="presParOf" srcId="{F119472A-17BD-4918-80FA-FF85314411C4}" destId="{407AF1B4-2112-434E-9065-A566FDB605FD}" srcOrd="5" destOrd="0" presId="urn:microsoft.com/office/officeart/2005/8/layout/hierarchy1"/>
    <dgm:cxn modelId="{5B546CEF-8CD7-45AD-B4A1-83322BBB520D}" type="presParOf" srcId="{407AF1B4-2112-434E-9065-A566FDB605FD}" destId="{52630DAC-7DB8-4A19-8D23-2CB7DF6646A0}" srcOrd="0" destOrd="0" presId="urn:microsoft.com/office/officeart/2005/8/layout/hierarchy1"/>
    <dgm:cxn modelId="{9A400CD6-D761-4C47-A9EE-DA382AE919C7}" type="presParOf" srcId="{52630DAC-7DB8-4A19-8D23-2CB7DF6646A0}" destId="{81263313-E114-4F88-940C-65CB51C45720}" srcOrd="0" destOrd="0" presId="urn:microsoft.com/office/officeart/2005/8/layout/hierarchy1"/>
    <dgm:cxn modelId="{C120F089-91D8-4462-BA3E-46C7E46FBFA2}" type="presParOf" srcId="{52630DAC-7DB8-4A19-8D23-2CB7DF6646A0}" destId="{7F3DDA1B-4C2D-4C34-8BB4-D38F9442C6D7}" srcOrd="1" destOrd="0" presId="urn:microsoft.com/office/officeart/2005/8/layout/hierarchy1"/>
    <dgm:cxn modelId="{F68DAFA0-CE03-40A3-970F-A7D37578077E}" type="presParOf" srcId="{407AF1B4-2112-434E-9065-A566FDB605FD}" destId="{E398D761-987E-416C-AE83-01743CEB124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F29C421-136B-244A-BA7B-92694B1EB009}" type="doc">
      <dgm:prSet loTypeId="urn:microsoft.com/office/officeart/2005/8/layout/lProcess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E31FB85-4D22-5B40-BCF4-22B767A7ADBE}">
      <dgm:prSet phldrT="[Texto]" custT="1"/>
      <dgm:spPr/>
      <dgm:t>
        <a:bodyPr/>
        <a:lstStyle/>
        <a:p>
          <a:r>
            <a:rPr lang="es-ES" sz="1600" b="1" dirty="0" smtClean="0">
              <a:latin typeface="Tahoma"/>
              <a:cs typeface="Tahoma"/>
            </a:rPr>
            <a:t>Coordinación Ejecutiva Nacional</a:t>
          </a:r>
          <a:endParaRPr lang="es-ES" sz="1600" b="1" dirty="0">
            <a:latin typeface="Tahoma"/>
            <a:cs typeface="Tahoma"/>
          </a:endParaRPr>
        </a:p>
      </dgm:t>
    </dgm:pt>
    <dgm:pt modelId="{BFF82B67-A4AC-F046-A807-8B023F1029B2}" type="parTrans" cxnId="{F43C08E1-3548-A54E-B3BC-A45D0247FF44}">
      <dgm:prSet/>
      <dgm:spPr/>
      <dgm:t>
        <a:bodyPr/>
        <a:lstStyle/>
        <a:p>
          <a:endParaRPr lang="es-ES"/>
        </a:p>
      </dgm:t>
    </dgm:pt>
    <dgm:pt modelId="{E1E3340D-0230-F549-A1F2-D6DE99808690}" type="sibTrans" cxnId="{F43C08E1-3548-A54E-B3BC-A45D0247FF44}">
      <dgm:prSet/>
      <dgm:spPr/>
      <dgm:t>
        <a:bodyPr/>
        <a:lstStyle/>
        <a:p>
          <a:endParaRPr lang="es-ES"/>
        </a:p>
      </dgm:t>
    </dgm:pt>
    <dgm:pt modelId="{1013EC6E-E986-7E43-9B03-E9741E464475}">
      <dgm:prSet phldrT="[Texto]"/>
      <dgm:spPr/>
      <dgm:t>
        <a:bodyPr/>
        <a:lstStyle/>
        <a:p>
          <a:r>
            <a:rPr lang="es-MX" dirty="0" smtClean="0"/>
            <a:t>Dar seguimiento e implementar las decisiones de la Junta de Gobierno</a:t>
          </a:r>
          <a:endParaRPr lang="es-ES" dirty="0"/>
        </a:p>
      </dgm:t>
    </dgm:pt>
    <dgm:pt modelId="{5A2F156B-62CD-7B44-9044-3DEE8196EEE9}" type="parTrans" cxnId="{D168B515-C9F3-644D-9E8E-EC470FB09C63}">
      <dgm:prSet/>
      <dgm:spPr/>
      <dgm:t>
        <a:bodyPr/>
        <a:lstStyle/>
        <a:p>
          <a:endParaRPr lang="es-ES"/>
        </a:p>
      </dgm:t>
    </dgm:pt>
    <dgm:pt modelId="{4E80749C-06AE-6A4F-A2CF-143CECE9CB49}" type="sibTrans" cxnId="{D168B515-C9F3-644D-9E8E-EC470FB09C63}">
      <dgm:prSet/>
      <dgm:spPr/>
      <dgm:t>
        <a:bodyPr/>
        <a:lstStyle/>
        <a:p>
          <a:endParaRPr lang="es-ES"/>
        </a:p>
      </dgm:t>
    </dgm:pt>
    <dgm:pt modelId="{964D4D62-79A3-B341-A036-3FC0606167CD}">
      <dgm:prSet phldrT="[Texto]"/>
      <dgm:spPr/>
      <dgm:t>
        <a:bodyPr/>
        <a:lstStyle/>
        <a:p>
          <a:r>
            <a:rPr lang="es-MX" dirty="0" smtClean="0"/>
            <a:t>Comunicar los acuerdos y resoluciones de la Junta de Gobierno a las autoridades correspondientes;  </a:t>
          </a:r>
          <a:endParaRPr lang="es-ES" dirty="0"/>
        </a:p>
      </dgm:t>
    </dgm:pt>
    <dgm:pt modelId="{98374BD1-724A-E14F-91C3-33FB7C130F87}" type="parTrans" cxnId="{328A2B4D-27CC-3B43-8B76-9437C7F6C413}">
      <dgm:prSet/>
      <dgm:spPr/>
      <dgm:t>
        <a:bodyPr/>
        <a:lstStyle/>
        <a:p>
          <a:endParaRPr lang="es-ES"/>
        </a:p>
      </dgm:t>
    </dgm:pt>
    <dgm:pt modelId="{657FB9EE-C083-8A49-A7E0-0CD545D9D3F6}" type="sibTrans" cxnId="{328A2B4D-27CC-3B43-8B76-9437C7F6C413}">
      <dgm:prSet/>
      <dgm:spPr/>
      <dgm:t>
        <a:bodyPr/>
        <a:lstStyle/>
        <a:p>
          <a:endParaRPr lang="es-ES"/>
        </a:p>
      </dgm:t>
    </dgm:pt>
    <dgm:pt modelId="{78651EC1-6FC4-7247-9B64-C75EEF27101C}">
      <dgm:prSet/>
      <dgm:spPr/>
      <dgm:t>
        <a:bodyPr/>
        <a:lstStyle/>
        <a:p>
          <a:r>
            <a:rPr lang="es-MX" dirty="0" smtClean="0"/>
            <a:t>Celebrar los acuerdos específicos necesarios para el cumplimiento de los fines del mecanismo.</a:t>
          </a:r>
          <a:endParaRPr lang="es-ES" dirty="0"/>
        </a:p>
      </dgm:t>
    </dgm:pt>
    <dgm:pt modelId="{D181B56E-1908-354F-A492-61EC7F218AC8}" type="parTrans" cxnId="{447D9C87-FE8F-DD40-9D4B-0427224D2372}">
      <dgm:prSet/>
      <dgm:spPr/>
      <dgm:t>
        <a:bodyPr/>
        <a:lstStyle/>
        <a:p>
          <a:endParaRPr lang="es-ES"/>
        </a:p>
      </dgm:t>
    </dgm:pt>
    <dgm:pt modelId="{2397F2F5-EE14-E247-8C3F-9FDF58D2F9F7}" type="sibTrans" cxnId="{447D9C87-FE8F-DD40-9D4B-0427224D2372}">
      <dgm:prSet/>
      <dgm:spPr/>
      <dgm:t>
        <a:bodyPr/>
        <a:lstStyle/>
        <a:p>
          <a:endParaRPr lang="es-ES"/>
        </a:p>
      </dgm:t>
    </dgm:pt>
    <dgm:pt modelId="{339A6415-5855-4E46-BB04-5C95FBB51F21}">
      <dgm:prSet custT="1"/>
      <dgm:spPr/>
      <dgm:t>
        <a:bodyPr/>
        <a:lstStyle/>
        <a:p>
          <a:r>
            <a:rPr lang="es-ES" sz="1600" b="1" dirty="0" smtClean="0">
              <a:latin typeface="Tahoma"/>
              <a:cs typeface="Tahoma"/>
            </a:rPr>
            <a:t>Junta de Gobierno</a:t>
          </a:r>
          <a:endParaRPr lang="es-ES" sz="1600" b="1" dirty="0">
            <a:latin typeface="Tahoma"/>
            <a:cs typeface="Tahoma"/>
          </a:endParaRPr>
        </a:p>
      </dgm:t>
    </dgm:pt>
    <dgm:pt modelId="{34CA9E63-630C-D945-818B-40F73D4FBB59}" type="parTrans" cxnId="{7518EF6A-CF46-EF46-9DD0-4700BC0EAE03}">
      <dgm:prSet/>
      <dgm:spPr/>
      <dgm:t>
        <a:bodyPr/>
        <a:lstStyle/>
        <a:p>
          <a:endParaRPr lang="es-ES"/>
        </a:p>
      </dgm:t>
    </dgm:pt>
    <dgm:pt modelId="{F70EA76C-BEBF-9042-8851-A83584D9B1B1}" type="sibTrans" cxnId="{7518EF6A-CF46-EF46-9DD0-4700BC0EAE03}">
      <dgm:prSet/>
      <dgm:spPr/>
      <dgm:t>
        <a:bodyPr/>
        <a:lstStyle/>
        <a:p>
          <a:endParaRPr lang="es-ES"/>
        </a:p>
      </dgm:t>
    </dgm:pt>
    <dgm:pt modelId="{0D3D16C5-9EF6-BF4D-A200-25A1FF301B1F}">
      <dgm:prSet custT="1"/>
      <dgm:spPr/>
      <dgm:t>
        <a:bodyPr/>
        <a:lstStyle/>
        <a:p>
          <a:r>
            <a:rPr lang="es-ES_tradnl" sz="1100" dirty="0" smtClean="0">
              <a:latin typeface="Tahoma"/>
              <a:cs typeface="Tahoma"/>
            </a:rPr>
            <a:t>Decretar, evaluar, suspender y en su caso, modificar las Medidas  Preventivas y las Medidas de </a:t>
          </a:r>
          <a:r>
            <a:rPr lang="es-ES_tradnl" sz="1200" dirty="0" smtClean="0">
              <a:latin typeface="Tahoma"/>
              <a:cs typeface="Tahoma"/>
            </a:rPr>
            <a:t>Protección</a:t>
          </a:r>
          <a:endParaRPr lang="es-ES" sz="1100" dirty="0">
            <a:latin typeface="Tahoma"/>
            <a:cs typeface="Tahoma"/>
          </a:endParaRPr>
        </a:p>
      </dgm:t>
    </dgm:pt>
    <dgm:pt modelId="{CD8A7BBF-117B-A341-8FEB-A959DC9497F5}" type="parTrans" cxnId="{9706DA5B-5F44-FB40-AE73-E3E9806D77F1}">
      <dgm:prSet/>
      <dgm:spPr/>
      <dgm:t>
        <a:bodyPr/>
        <a:lstStyle/>
        <a:p>
          <a:endParaRPr lang="es-ES"/>
        </a:p>
      </dgm:t>
    </dgm:pt>
    <dgm:pt modelId="{1E297B2F-515A-6E49-9CC7-A8AA9AAF52DC}" type="sibTrans" cxnId="{9706DA5B-5F44-FB40-AE73-E3E9806D77F1}">
      <dgm:prSet/>
      <dgm:spPr/>
      <dgm:t>
        <a:bodyPr/>
        <a:lstStyle/>
        <a:p>
          <a:endParaRPr lang="es-ES"/>
        </a:p>
      </dgm:t>
    </dgm:pt>
    <dgm:pt modelId="{3B1FD45E-1334-CE45-9070-D5A776F3D0E3}">
      <dgm:prSet custT="1"/>
      <dgm:spPr/>
      <dgm:t>
        <a:bodyPr/>
        <a:lstStyle/>
        <a:p>
          <a:r>
            <a:rPr lang="es-ES_tradnl" sz="1100" dirty="0" smtClean="0">
              <a:latin typeface="Tahoma"/>
              <a:cs typeface="Tahoma"/>
            </a:rPr>
            <a:t>Evaluar, suspender y en su caso, modificar las Medidas  Urgentes de Protección</a:t>
          </a:r>
          <a:endParaRPr lang="es-ES" sz="1100" dirty="0">
            <a:latin typeface="Tahoma"/>
            <a:cs typeface="Tahoma"/>
          </a:endParaRPr>
        </a:p>
      </dgm:t>
    </dgm:pt>
    <dgm:pt modelId="{DC8810C5-C206-6844-80CF-9609132B9CFA}" type="parTrans" cxnId="{5DE4DE23-7DEA-C042-BCA4-BFE1F66160B2}">
      <dgm:prSet/>
      <dgm:spPr/>
      <dgm:t>
        <a:bodyPr/>
        <a:lstStyle/>
        <a:p>
          <a:endParaRPr lang="es-ES"/>
        </a:p>
      </dgm:t>
    </dgm:pt>
    <dgm:pt modelId="{C14C197E-CF8C-1844-8EF4-CF521AA76F22}" type="sibTrans" cxnId="{5DE4DE23-7DEA-C042-BCA4-BFE1F66160B2}">
      <dgm:prSet/>
      <dgm:spPr/>
      <dgm:t>
        <a:bodyPr/>
        <a:lstStyle/>
        <a:p>
          <a:endParaRPr lang="es-ES"/>
        </a:p>
      </dgm:t>
    </dgm:pt>
    <dgm:pt modelId="{B1F0CD32-D502-594F-AC14-3FA75EB92E3E}">
      <dgm:prSet phldrT="[Texto]" custT="1"/>
      <dgm:spPr/>
      <dgm:t>
        <a:bodyPr/>
        <a:lstStyle/>
        <a:p>
          <a:r>
            <a:rPr lang="es-ES" sz="1600" b="1" dirty="0" smtClean="0">
              <a:latin typeface="Tahoma"/>
              <a:cs typeface="Tahoma"/>
            </a:rPr>
            <a:t>Consejo Consultivo</a:t>
          </a:r>
          <a:endParaRPr lang="es-ES" sz="1600" b="1" dirty="0">
            <a:latin typeface="Tahoma"/>
            <a:cs typeface="Tahoma"/>
          </a:endParaRPr>
        </a:p>
      </dgm:t>
    </dgm:pt>
    <dgm:pt modelId="{216BB180-024B-974C-8204-DA251A9BE551}" type="parTrans" cxnId="{7CDCB3A6-5DA0-BD45-8A8C-594AD4504862}">
      <dgm:prSet/>
      <dgm:spPr/>
      <dgm:t>
        <a:bodyPr/>
        <a:lstStyle/>
        <a:p>
          <a:endParaRPr lang="es-ES"/>
        </a:p>
      </dgm:t>
    </dgm:pt>
    <dgm:pt modelId="{D97E5FAC-C5F8-DA4D-AB47-E93D0B570825}" type="sibTrans" cxnId="{7CDCB3A6-5DA0-BD45-8A8C-594AD4504862}">
      <dgm:prSet/>
      <dgm:spPr/>
      <dgm:t>
        <a:bodyPr/>
        <a:lstStyle/>
        <a:p>
          <a:endParaRPr lang="es-ES"/>
        </a:p>
      </dgm:t>
    </dgm:pt>
    <dgm:pt modelId="{88024816-C2BF-6D4F-80CD-650A25242B49}">
      <dgm:prSet custT="1"/>
      <dgm:spPr/>
      <dgm:t>
        <a:bodyPr/>
        <a:lstStyle/>
        <a:p>
          <a:r>
            <a:rPr lang="es-ES_tradnl" sz="1100" dirty="0" smtClean="0"/>
            <a:t>Solicitar al Consejo Consultivo su opinión o asesoría en todo lo relativo al objeto de esta Ley;</a:t>
          </a:r>
          <a:endParaRPr lang="es-ES" sz="1100" dirty="0">
            <a:latin typeface="Tahoma"/>
            <a:cs typeface="Tahoma"/>
          </a:endParaRPr>
        </a:p>
      </dgm:t>
    </dgm:pt>
    <dgm:pt modelId="{840BA190-31B6-1246-85AC-B82C19B46D77}" type="parTrans" cxnId="{86E162E7-57A1-9344-8B0D-878C5CF54338}">
      <dgm:prSet/>
      <dgm:spPr/>
      <dgm:t>
        <a:bodyPr/>
        <a:lstStyle/>
        <a:p>
          <a:endParaRPr lang="es-ES"/>
        </a:p>
      </dgm:t>
    </dgm:pt>
    <dgm:pt modelId="{74477331-D4CF-F04B-9B20-A51B07523A90}" type="sibTrans" cxnId="{86E162E7-57A1-9344-8B0D-878C5CF54338}">
      <dgm:prSet/>
      <dgm:spPr/>
      <dgm:t>
        <a:bodyPr/>
        <a:lstStyle/>
        <a:p>
          <a:endParaRPr lang="es-ES"/>
        </a:p>
      </dgm:t>
    </dgm:pt>
    <dgm:pt modelId="{CD653887-CD44-8A49-80AD-CC5D5478DAD5}">
      <dgm:prSet phldrT="[Texto]" custT="1"/>
      <dgm:spPr/>
      <dgm:t>
        <a:bodyPr/>
        <a:lstStyle/>
        <a:p>
          <a:r>
            <a:rPr lang="es-ES_tradnl" sz="1200" dirty="0" smtClean="0">
              <a:latin typeface="Tahoma"/>
              <a:cs typeface="Tahoma"/>
            </a:rPr>
            <a:t>Atender las consultas y formular las opiniones que le sean solicitadas por la Junta de Gobierno</a:t>
          </a:r>
          <a:endParaRPr lang="es-ES" sz="1200" b="1" dirty="0">
            <a:latin typeface="Tahoma"/>
            <a:cs typeface="Tahoma"/>
          </a:endParaRPr>
        </a:p>
      </dgm:t>
    </dgm:pt>
    <dgm:pt modelId="{2C560308-F0C4-FB42-B1DE-465F15729E6A}" type="parTrans" cxnId="{EEEF02EB-9F5C-3244-9D69-E59642447289}">
      <dgm:prSet/>
      <dgm:spPr/>
      <dgm:t>
        <a:bodyPr/>
        <a:lstStyle/>
        <a:p>
          <a:endParaRPr lang="es-ES"/>
        </a:p>
      </dgm:t>
    </dgm:pt>
    <dgm:pt modelId="{15970777-5187-3D4C-8A5F-0822307F7D0C}" type="sibTrans" cxnId="{EEEF02EB-9F5C-3244-9D69-E59642447289}">
      <dgm:prSet/>
      <dgm:spPr/>
      <dgm:t>
        <a:bodyPr/>
        <a:lstStyle/>
        <a:p>
          <a:endParaRPr lang="es-ES"/>
        </a:p>
      </dgm:t>
    </dgm:pt>
    <dgm:pt modelId="{2CFB3613-B827-7B41-8F4D-6E74FFD179A5}">
      <dgm:prSet phldrT="[Texto]" custT="1"/>
      <dgm:spPr/>
      <dgm:t>
        <a:bodyPr/>
        <a:lstStyle/>
        <a:p>
          <a:r>
            <a:rPr lang="es-ES_tradnl" sz="1200" dirty="0" smtClean="0">
              <a:latin typeface="Tahoma"/>
              <a:cs typeface="Tahoma"/>
            </a:rPr>
            <a:t>Formular a la Junta de Gobierno recomendaciones sobre los programas y actividades que realice La Coordinación. </a:t>
          </a:r>
          <a:endParaRPr lang="es-ES" sz="1200" b="1" dirty="0">
            <a:latin typeface="Tahoma"/>
            <a:cs typeface="Tahoma"/>
          </a:endParaRPr>
        </a:p>
      </dgm:t>
    </dgm:pt>
    <dgm:pt modelId="{17CB6262-2FD3-CA47-9C0F-6E9E8C21D65B}" type="parTrans" cxnId="{EF5A74DD-AA51-B642-9070-FD556D7CD19B}">
      <dgm:prSet/>
      <dgm:spPr/>
      <dgm:t>
        <a:bodyPr/>
        <a:lstStyle/>
        <a:p>
          <a:endParaRPr lang="es-ES"/>
        </a:p>
      </dgm:t>
    </dgm:pt>
    <dgm:pt modelId="{35C6BD80-F3B9-AE45-A372-521D7A20A306}" type="sibTrans" cxnId="{EF5A74DD-AA51-B642-9070-FD556D7CD19B}">
      <dgm:prSet/>
      <dgm:spPr/>
      <dgm:t>
        <a:bodyPr/>
        <a:lstStyle/>
        <a:p>
          <a:endParaRPr lang="es-ES"/>
        </a:p>
      </dgm:t>
    </dgm:pt>
    <dgm:pt modelId="{21352A97-5E4E-AF47-9B39-7F8965E7B361}">
      <dgm:prSet phldrT="[Texto]" custT="1"/>
      <dgm:spPr/>
      <dgm:t>
        <a:bodyPr/>
        <a:lstStyle/>
        <a:p>
          <a:r>
            <a:rPr lang="es-ES_tradnl" sz="1200" dirty="0" smtClean="0">
              <a:latin typeface="Tahoma"/>
              <a:cs typeface="Tahoma"/>
            </a:rPr>
            <a:t>Comisionar Estudios de Evaluación de Riesgo independiente solicitados por la Junta de Gobierno para resolver las inconformidades presentadas. </a:t>
          </a:r>
          <a:endParaRPr lang="es-ES" sz="1200" b="1" dirty="0">
            <a:latin typeface="Tahoma"/>
            <a:cs typeface="Tahoma"/>
          </a:endParaRPr>
        </a:p>
      </dgm:t>
    </dgm:pt>
    <dgm:pt modelId="{2896A7E0-8073-6B4D-B8FF-2FE0DC1E543D}" type="parTrans" cxnId="{F8170F1F-6E12-0D42-8C32-4D31E41650EA}">
      <dgm:prSet/>
      <dgm:spPr/>
      <dgm:t>
        <a:bodyPr/>
        <a:lstStyle/>
        <a:p>
          <a:endParaRPr lang="es-ES"/>
        </a:p>
      </dgm:t>
    </dgm:pt>
    <dgm:pt modelId="{2074D8BA-396D-4C40-9402-8163CAC6C8A2}" type="sibTrans" cxnId="{F8170F1F-6E12-0D42-8C32-4D31E41650EA}">
      <dgm:prSet/>
      <dgm:spPr/>
      <dgm:t>
        <a:bodyPr/>
        <a:lstStyle/>
        <a:p>
          <a:endParaRPr lang="es-ES"/>
        </a:p>
      </dgm:t>
    </dgm:pt>
    <dgm:pt modelId="{1B9647A4-44E2-6546-87FF-D35618B74BB8}" type="pres">
      <dgm:prSet presAssocID="{9F29C421-136B-244A-BA7B-92694B1EB00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06369B5-8AA4-E84E-BDD5-0B1B68E47587}" type="pres">
      <dgm:prSet presAssocID="{339A6415-5855-4E46-BB04-5C95FBB51F21}" presName="compNode" presStyleCnt="0"/>
      <dgm:spPr/>
    </dgm:pt>
    <dgm:pt modelId="{B774ED61-0892-8B49-A441-022065334D48}" type="pres">
      <dgm:prSet presAssocID="{339A6415-5855-4E46-BB04-5C95FBB51F21}" presName="aNode" presStyleLbl="bgShp" presStyleIdx="0" presStyleCnt="3"/>
      <dgm:spPr/>
      <dgm:t>
        <a:bodyPr/>
        <a:lstStyle/>
        <a:p>
          <a:endParaRPr lang="es-ES"/>
        </a:p>
      </dgm:t>
    </dgm:pt>
    <dgm:pt modelId="{5DDD117A-44A7-4341-BC68-088DFF08FF73}" type="pres">
      <dgm:prSet presAssocID="{339A6415-5855-4E46-BB04-5C95FBB51F21}" presName="textNode" presStyleLbl="bgShp" presStyleIdx="0" presStyleCnt="3"/>
      <dgm:spPr/>
      <dgm:t>
        <a:bodyPr/>
        <a:lstStyle/>
        <a:p>
          <a:endParaRPr lang="es-ES"/>
        </a:p>
      </dgm:t>
    </dgm:pt>
    <dgm:pt modelId="{36BFBEE9-C49B-2046-8944-A6B17E80FF79}" type="pres">
      <dgm:prSet presAssocID="{339A6415-5855-4E46-BB04-5C95FBB51F21}" presName="compChildNode" presStyleCnt="0"/>
      <dgm:spPr/>
    </dgm:pt>
    <dgm:pt modelId="{AC22A5EB-B1A0-B94B-9455-2AEB22948510}" type="pres">
      <dgm:prSet presAssocID="{339A6415-5855-4E46-BB04-5C95FBB51F21}" presName="theInnerList" presStyleCnt="0"/>
      <dgm:spPr/>
    </dgm:pt>
    <dgm:pt modelId="{7778BD41-E5C7-E24D-94AC-5954712BB1E7}" type="pres">
      <dgm:prSet presAssocID="{0D3D16C5-9EF6-BF4D-A200-25A1FF301B1F}" presName="childNode" presStyleLbl="node1" presStyleIdx="0" presStyleCnt="9" custScaleX="102729" custScaleY="1150152" custLinFactY="-200000" custLinFactNeighborX="-350" custLinFactNeighborY="-28737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07F9345-91AE-1943-A353-BEED3D20A541}" type="pres">
      <dgm:prSet presAssocID="{0D3D16C5-9EF6-BF4D-A200-25A1FF301B1F}" presName="aSpace2" presStyleCnt="0"/>
      <dgm:spPr/>
    </dgm:pt>
    <dgm:pt modelId="{73895750-4C26-BF4A-9E67-B45FC33AC298}" type="pres">
      <dgm:prSet presAssocID="{3B1FD45E-1334-CE45-9070-D5A776F3D0E3}" presName="childNode" presStyleLbl="node1" presStyleIdx="1" presStyleCnt="9" custScaleX="102729" custScaleY="904094" custLinFactY="-100000" custLinFactNeighborX="-350" custLinFactNeighborY="-18114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C619A83-6CB0-394E-950E-008C44E1FF98}" type="pres">
      <dgm:prSet presAssocID="{3B1FD45E-1334-CE45-9070-D5A776F3D0E3}" presName="aSpace2" presStyleCnt="0"/>
      <dgm:spPr/>
    </dgm:pt>
    <dgm:pt modelId="{1F64E9C5-837E-F84D-89D8-1A0C67465C88}" type="pres">
      <dgm:prSet presAssocID="{88024816-C2BF-6D4F-80CD-650A25242B49}" presName="childNode" presStyleLbl="node1" presStyleIdx="2" presStyleCnt="9" custScaleY="69829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004B223-6C5B-C74D-B02E-AE895295DDCB}" type="pres">
      <dgm:prSet presAssocID="{339A6415-5855-4E46-BB04-5C95FBB51F21}" presName="aSpace" presStyleCnt="0"/>
      <dgm:spPr/>
    </dgm:pt>
    <dgm:pt modelId="{42F9A925-38FE-6047-826C-E9EF201990FC}" type="pres">
      <dgm:prSet presAssocID="{B1F0CD32-D502-594F-AC14-3FA75EB92E3E}" presName="compNode" presStyleCnt="0"/>
      <dgm:spPr/>
    </dgm:pt>
    <dgm:pt modelId="{4C7EEC3B-6588-C149-B005-E829B4AE827B}" type="pres">
      <dgm:prSet presAssocID="{B1F0CD32-D502-594F-AC14-3FA75EB92E3E}" presName="aNode" presStyleLbl="bgShp" presStyleIdx="1" presStyleCnt="3" custLinFactNeighborX="376" custLinFactNeighborY="-2550"/>
      <dgm:spPr/>
      <dgm:t>
        <a:bodyPr/>
        <a:lstStyle/>
        <a:p>
          <a:endParaRPr lang="es-ES"/>
        </a:p>
      </dgm:t>
    </dgm:pt>
    <dgm:pt modelId="{2CFA6235-A819-AA44-9471-01981406FA4C}" type="pres">
      <dgm:prSet presAssocID="{B1F0CD32-D502-594F-AC14-3FA75EB92E3E}" presName="textNode" presStyleLbl="bgShp" presStyleIdx="1" presStyleCnt="3"/>
      <dgm:spPr/>
      <dgm:t>
        <a:bodyPr/>
        <a:lstStyle/>
        <a:p>
          <a:endParaRPr lang="es-ES"/>
        </a:p>
      </dgm:t>
    </dgm:pt>
    <dgm:pt modelId="{FA4606E3-835B-104D-AEDE-2CF78AD4CF2D}" type="pres">
      <dgm:prSet presAssocID="{B1F0CD32-D502-594F-AC14-3FA75EB92E3E}" presName="compChildNode" presStyleCnt="0"/>
      <dgm:spPr/>
    </dgm:pt>
    <dgm:pt modelId="{6930509F-BFEE-8F46-B157-5E51337A2EB1}" type="pres">
      <dgm:prSet presAssocID="{B1F0CD32-D502-594F-AC14-3FA75EB92E3E}" presName="theInnerList" presStyleCnt="0"/>
      <dgm:spPr/>
    </dgm:pt>
    <dgm:pt modelId="{0D84C97C-8FFD-C24D-BE31-EB59B86F6AA7}" type="pres">
      <dgm:prSet presAssocID="{CD653887-CD44-8A49-80AD-CC5D5478DAD5}" presName="childNode" presStyleLbl="node1" presStyleIdx="3" presStyleCnt="9" custLinFactY="-35560" custLinFactNeighborX="-1692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FBDFABC-093D-AB44-A61F-4C0A6FFE3258}" type="pres">
      <dgm:prSet presAssocID="{CD653887-CD44-8A49-80AD-CC5D5478DAD5}" presName="aSpace2" presStyleCnt="0"/>
      <dgm:spPr/>
    </dgm:pt>
    <dgm:pt modelId="{943884BD-55C5-4E43-B06C-AF1919102D33}" type="pres">
      <dgm:prSet presAssocID="{2CFB3613-B827-7B41-8F4D-6E74FFD179A5}" presName="childNode" presStyleLbl="node1" presStyleIdx="4" presStyleCnt="9" custLinFactY="-8422" custLinFactNeighborX="-1692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D547367-0128-5E40-9216-625546995CC1}" type="pres">
      <dgm:prSet presAssocID="{2CFB3613-B827-7B41-8F4D-6E74FFD179A5}" presName="aSpace2" presStyleCnt="0"/>
      <dgm:spPr/>
    </dgm:pt>
    <dgm:pt modelId="{4A5F81F8-9264-0B48-9183-9A9907BD7CDB}" type="pres">
      <dgm:prSet presAssocID="{21352A97-5E4E-AF47-9B39-7F8965E7B361}" presName="child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5EFD8FB-3ED1-3941-AA92-2083CEA5AFD1}" type="pres">
      <dgm:prSet presAssocID="{B1F0CD32-D502-594F-AC14-3FA75EB92E3E}" presName="aSpace" presStyleCnt="0"/>
      <dgm:spPr/>
    </dgm:pt>
    <dgm:pt modelId="{EEC1D114-8F84-024E-B3D2-A25E7FDF6EEB}" type="pres">
      <dgm:prSet presAssocID="{0E31FB85-4D22-5B40-BCF4-22B767A7ADBE}" presName="compNode" presStyleCnt="0"/>
      <dgm:spPr/>
    </dgm:pt>
    <dgm:pt modelId="{4E5FCC52-E9A0-5746-8C2A-F4B0FE4F545C}" type="pres">
      <dgm:prSet presAssocID="{0E31FB85-4D22-5B40-BCF4-22B767A7ADBE}" presName="aNode" presStyleLbl="bgShp" presStyleIdx="2" presStyleCnt="3"/>
      <dgm:spPr/>
      <dgm:t>
        <a:bodyPr/>
        <a:lstStyle/>
        <a:p>
          <a:endParaRPr lang="es-ES"/>
        </a:p>
      </dgm:t>
    </dgm:pt>
    <dgm:pt modelId="{E3543959-E72F-3742-BEF6-3E0EA4681B73}" type="pres">
      <dgm:prSet presAssocID="{0E31FB85-4D22-5B40-BCF4-22B767A7ADBE}" presName="textNode" presStyleLbl="bgShp" presStyleIdx="2" presStyleCnt="3"/>
      <dgm:spPr/>
      <dgm:t>
        <a:bodyPr/>
        <a:lstStyle/>
        <a:p>
          <a:endParaRPr lang="es-ES"/>
        </a:p>
      </dgm:t>
    </dgm:pt>
    <dgm:pt modelId="{D611142A-024C-A240-BDB1-2D922C57A1B5}" type="pres">
      <dgm:prSet presAssocID="{0E31FB85-4D22-5B40-BCF4-22B767A7ADBE}" presName="compChildNode" presStyleCnt="0"/>
      <dgm:spPr/>
    </dgm:pt>
    <dgm:pt modelId="{85BDB3BD-DD42-7340-8634-5E65AEA0417D}" type="pres">
      <dgm:prSet presAssocID="{0E31FB85-4D22-5B40-BCF4-22B767A7ADBE}" presName="theInnerList" presStyleCnt="0"/>
      <dgm:spPr/>
    </dgm:pt>
    <dgm:pt modelId="{5505137D-0E2C-8140-900D-312726275BFB}" type="pres">
      <dgm:prSet presAssocID="{1013EC6E-E986-7E43-9B03-E9741E464475}" presName="childNode" presStyleLbl="node1" presStyleIdx="6" presStyleCnt="9" custLinFactY="-28773" custLinFactNeighborX="-1668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8E2003F-86F3-994D-8B5C-5DFA58E4BB67}" type="pres">
      <dgm:prSet presAssocID="{1013EC6E-E986-7E43-9B03-E9741E464475}" presName="aSpace2" presStyleCnt="0"/>
      <dgm:spPr/>
    </dgm:pt>
    <dgm:pt modelId="{9F1EB503-93DE-D042-BB2E-3310063E0ADA}" type="pres">
      <dgm:prSet presAssocID="{964D4D62-79A3-B341-A036-3FC0606167CD}" presName="childNode" presStyleLbl="node1" presStyleIdx="7" presStyleCnt="9" custLinFactY="-8422" custLinFactNeighborX="-1668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78ABFE9-D4C9-B54D-840C-DE922D7F3CBB}" type="pres">
      <dgm:prSet presAssocID="{964D4D62-79A3-B341-A036-3FC0606167CD}" presName="aSpace2" presStyleCnt="0"/>
      <dgm:spPr/>
    </dgm:pt>
    <dgm:pt modelId="{BD68F952-F924-B942-AC52-DEA8FE665E03}" type="pres">
      <dgm:prSet presAssocID="{78651EC1-6FC4-7247-9B64-C75EEF27101C}" presName="child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EEF02EB-9F5C-3244-9D69-E59642447289}" srcId="{B1F0CD32-D502-594F-AC14-3FA75EB92E3E}" destId="{CD653887-CD44-8A49-80AD-CC5D5478DAD5}" srcOrd="0" destOrd="0" parTransId="{2C560308-F0C4-FB42-B1DE-465F15729E6A}" sibTransId="{15970777-5187-3D4C-8A5F-0822307F7D0C}"/>
    <dgm:cxn modelId="{D168B515-C9F3-644D-9E8E-EC470FB09C63}" srcId="{0E31FB85-4D22-5B40-BCF4-22B767A7ADBE}" destId="{1013EC6E-E986-7E43-9B03-E9741E464475}" srcOrd="0" destOrd="0" parTransId="{5A2F156B-62CD-7B44-9044-3DEE8196EEE9}" sibTransId="{4E80749C-06AE-6A4F-A2CF-143CECE9CB49}"/>
    <dgm:cxn modelId="{FB038A16-7A20-7543-8876-753C322EBE75}" type="presOf" srcId="{0E31FB85-4D22-5B40-BCF4-22B767A7ADBE}" destId="{E3543959-E72F-3742-BEF6-3E0EA4681B73}" srcOrd="1" destOrd="0" presId="urn:microsoft.com/office/officeart/2005/8/layout/lProcess2"/>
    <dgm:cxn modelId="{F8170F1F-6E12-0D42-8C32-4D31E41650EA}" srcId="{B1F0CD32-D502-594F-AC14-3FA75EB92E3E}" destId="{21352A97-5E4E-AF47-9B39-7F8965E7B361}" srcOrd="2" destOrd="0" parTransId="{2896A7E0-8073-6B4D-B8FF-2FE0DC1E543D}" sibTransId="{2074D8BA-396D-4C40-9402-8163CAC6C8A2}"/>
    <dgm:cxn modelId="{7FBB2D12-D9CA-D54E-8865-780D4A5F865C}" type="presOf" srcId="{339A6415-5855-4E46-BB04-5C95FBB51F21}" destId="{B774ED61-0892-8B49-A441-022065334D48}" srcOrd="0" destOrd="0" presId="urn:microsoft.com/office/officeart/2005/8/layout/lProcess2"/>
    <dgm:cxn modelId="{447D9C87-FE8F-DD40-9D4B-0427224D2372}" srcId="{0E31FB85-4D22-5B40-BCF4-22B767A7ADBE}" destId="{78651EC1-6FC4-7247-9B64-C75EEF27101C}" srcOrd="2" destOrd="0" parTransId="{D181B56E-1908-354F-A492-61EC7F218AC8}" sibTransId="{2397F2F5-EE14-E247-8C3F-9FDF58D2F9F7}"/>
    <dgm:cxn modelId="{FBF29650-782B-CE48-A387-E3CD30E0E9B9}" type="presOf" srcId="{2CFB3613-B827-7B41-8F4D-6E74FFD179A5}" destId="{943884BD-55C5-4E43-B06C-AF1919102D33}" srcOrd="0" destOrd="0" presId="urn:microsoft.com/office/officeart/2005/8/layout/lProcess2"/>
    <dgm:cxn modelId="{1F523754-76CF-9645-8F25-A64C1F4C482B}" type="presOf" srcId="{339A6415-5855-4E46-BB04-5C95FBB51F21}" destId="{5DDD117A-44A7-4341-BC68-088DFF08FF73}" srcOrd="1" destOrd="0" presId="urn:microsoft.com/office/officeart/2005/8/layout/lProcess2"/>
    <dgm:cxn modelId="{7CDCB3A6-5DA0-BD45-8A8C-594AD4504862}" srcId="{9F29C421-136B-244A-BA7B-92694B1EB009}" destId="{B1F0CD32-D502-594F-AC14-3FA75EB92E3E}" srcOrd="1" destOrd="0" parTransId="{216BB180-024B-974C-8204-DA251A9BE551}" sibTransId="{D97E5FAC-C5F8-DA4D-AB47-E93D0B570825}"/>
    <dgm:cxn modelId="{EF5A74DD-AA51-B642-9070-FD556D7CD19B}" srcId="{B1F0CD32-D502-594F-AC14-3FA75EB92E3E}" destId="{2CFB3613-B827-7B41-8F4D-6E74FFD179A5}" srcOrd="1" destOrd="0" parTransId="{17CB6262-2FD3-CA47-9C0F-6E9E8C21D65B}" sibTransId="{35C6BD80-F3B9-AE45-A372-521D7A20A306}"/>
    <dgm:cxn modelId="{3625F0F1-55D5-864B-9F70-DED2FA3BDC4E}" type="presOf" srcId="{CD653887-CD44-8A49-80AD-CC5D5478DAD5}" destId="{0D84C97C-8FFD-C24D-BE31-EB59B86F6AA7}" srcOrd="0" destOrd="0" presId="urn:microsoft.com/office/officeart/2005/8/layout/lProcess2"/>
    <dgm:cxn modelId="{F5E0FA67-5507-6C45-909C-78106F76AEBA}" type="presOf" srcId="{88024816-C2BF-6D4F-80CD-650A25242B49}" destId="{1F64E9C5-837E-F84D-89D8-1A0C67465C88}" srcOrd="0" destOrd="0" presId="urn:microsoft.com/office/officeart/2005/8/layout/lProcess2"/>
    <dgm:cxn modelId="{266001C8-2081-E246-9FF0-2B1E7C415AD3}" type="presOf" srcId="{3B1FD45E-1334-CE45-9070-D5A776F3D0E3}" destId="{73895750-4C26-BF4A-9E67-B45FC33AC298}" srcOrd="0" destOrd="0" presId="urn:microsoft.com/office/officeart/2005/8/layout/lProcess2"/>
    <dgm:cxn modelId="{5DE4DE23-7DEA-C042-BCA4-BFE1F66160B2}" srcId="{339A6415-5855-4E46-BB04-5C95FBB51F21}" destId="{3B1FD45E-1334-CE45-9070-D5A776F3D0E3}" srcOrd="1" destOrd="0" parTransId="{DC8810C5-C206-6844-80CF-9609132B9CFA}" sibTransId="{C14C197E-CF8C-1844-8EF4-CF521AA76F22}"/>
    <dgm:cxn modelId="{1D99CC3C-AC05-E148-8B1C-3B9E60336A2C}" type="presOf" srcId="{21352A97-5E4E-AF47-9B39-7F8965E7B361}" destId="{4A5F81F8-9264-0B48-9183-9A9907BD7CDB}" srcOrd="0" destOrd="0" presId="urn:microsoft.com/office/officeart/2005/8/layout/lProcess2"/>
    <dgm:cxn modelId="{83D4892C-C606-D14C-8DFC-2FC72B4E867C}" type="presOf" srcId="{B1F0CD32-D502-594F-AC14-3FA75EB92E3E}" destId="{2CFA6235-A819-AA44-9471-01981406FA4C}" srcOrd="1" destOrd="0" presId="urn:microsoft.com/office/officeart/2005/8/layout/lProcess2"/>
    <dgm:cxn modelId="{A90E5A64-F54C-8946-9F79-E6813D4603E8}" type="presOf" srcId="{0E31FB85-4D22-5B40-BCF4-22B767A7ADBE}" destId="{4E5FCC52-E9A0-5746-8C2A-F4B0FE4F545C}" srcOrd="0" destOrd="0" presId="urn:microsoft.com/office/officeart/2005/8/layout/lProcess2"/>
    <dgm:cxn modelId="{C393CDCF-1A55-D048-8236-A0FFE52B2F8C}" type="presOf" srcId="{1013EC6E-E986-7E43-9B03-E9741E464475}" destId="{5505137D-0E2C-8140-900D-312726275BFB}" srcOrd="0" destOrd="0" presId="urn:microsoft.com/office/officeart/2005/8/layout/lProcess2"/>
    <dgm:cxn modelId="{02D7B749-E00E-4342-BA3B-6D3339B28B84}" type="presOf" srcId="{9F29C421-136B-244A-BA7B-92694B1EB009}" destId="{1B9647A4-44E2-6546-87FF-D35618B74BB8}" srcOrd="0" destOrd="0" presId="urn:microsoft.com/office/officeart/2005/8/layout/lProcess2"/>
    <dgm:cxn modelId="{86E162E7-57A1-9344-8B0D-878C5CF54338}" srcId="{339A6415-5855-4E46-BB04-5C95FBB51F21}" destId="{88024816-C2BF-6D4F-80CD-650A25242B49}" srcOrd="2" destOrd="0" parTransId="{840BA190-31B6-1246-85AC-B82C19B46D77}" sibTransId="{74477331-D4CF-F04B-9B20-A51B07523A90}"/>
    <dgm:cxn modelId="{A80AD61C-D4BC-6E48-9B23-EBAE6864D7C9}" type="presOf" srcId="{964D4D62-79A3-B341-A036-3FC0606167CD}" destId="{9F1EB503-93DE-D042-BB2E-3310063E0ADA}" srcOrd="0" destOrd="0" presId="urn:microsoft.com/office/officeart/2005/8/layout/lProcess2"/>
    <dgm:cxn modelId="{00FEDD95-1CDA-2742-8D98-709DF89B19D9}" type="presOf" srcId="{0D3D16C5-9EF6-BF4D-A200-25A1FF301B1F}" destId="{7778BD41-E5C7-E24D-94AC-5954712BB1E7}" srcOrd="0" destOrd="0" presId="urn:microsoft.com/office/officeart/2005/8/layout/lProcess2"/>
    <dgm:cxn modelId="{328A2B4D-27CC-3B43-8B76-9437C7F6C413}" srcId="{0E31FB85-4D22-5B40-BCF4-22B767A7ADBE}" destId="{964D4D62-79A3-B341-A036-3FC0606167CD}" srcOrd="1" destOrd="0" parTransId="{98374BD1-724A-E14F-91C3-33FB7C130F87}" sibTransId="{657FB9EE-C083-8A49-A7E0-0CD545D9D3F6}"/>
    <dgm:cxn modelId="{7518EF6A-CF46-EF46-9DD0-4700BC0EAE03}" srcId="{9F29C421-136B-244A-BA7B-92694B1EB009}" destId="{339A6415-5855-4E46-BB04-5C95FBB51F21}" srcOrd="0" destOrd="0" parTransId="{34CA9E63-630C-D945-818B-40F73D4FBB59}" sibTransId="{F70EA76C-BEBF-9042-8851-A83584D9B1B1}"/>
    <dgm:cxn modelId="{589F11D1-7EB7-F347-B709-BC258D84C701}" type="presOf" srcId="{B1F0CD32-D502-594F-AC14-3FA75EB92E3E}" destId="{4C7EEC3B-6588-C149-B005-E829B4AE827B}" srcOrd="0" destOrd="0" presId="urn:microsoft.com/office/officeart/2005/8/layout/lProcess2"/>
    <dgm:cxn modelId="{F43C08E1-3548-A54E-B3BC-A45D0247FF44}" srcId="{9F29C421-136B-244A-BA7B-92694B1EB009}" destId="{0E31FB85-4D22-5B40-BCF4-22B767A7ADBE}" srcOrd="2" destOrd="0" parTransId="{BFF82B67-A4AC-F046-A807-8B023F1029B2}" sibTransId="{E1E3340D-0230-F549-A1F2-D6DE99808690}"/>
    <dgm:cxn modelId="{31032C4D-4FAB-4045-B982-B88B99BC2652}" type="presOf" srcId="{78651EC1-6FC4-7247-9B64-C75EEF27101C}" destId="{BD68F952-F924-B942-AC52-DEA8FE665E03}" srcOrd="0" destOrd="0" presId="urn:microsoft.com/office/officeart/2005/8/layout/lProcess2"/>
    <dgm:cxn modelId="{9706DA5B-5F44-FB40-AE73-E3E9806D77F1}" srcId="{339A6415-5855-4E46-BB04-5C95FBB51F21}" destId="{0D3D16C5-9EF6-BF4D-A200-25A1FF301B1F}" srcOrd="0" destOrd="0" parTransId="{CD8A7BBF-117B-A341-8FEB-A959DC9497F5}" sibTransId="{1E297B2F-515A-6E49-9CC7-A8AA9AAF52DC}"/>
    <dgm:cxn modelId="{505F858B-1339-4444-A7C7-D0D8B2997E25}" type="presParOf" srcId="{1B9647A4-44E2-6546-87FF-D35618B74BB8}" destId="{C06369B5-8AA4-E84E-BDD5-0B1B68E47587}" srcOrd="0" destOrd="0" presId="urn:microsoft.com/office/officeart/2005/8/layout/lProcess2"/>
    <dgm:cxn modelId="{00FC566A-87F3-3A41-81B6-4AB95326EEA5}" type="presParOf" srcId="{C06369B5-8AA4-E84E-BDD5-0B1B68E47587}" destId="{B774ED61-0892-8B49-A441-022065334D48}" srcOrd="0" destOrd="0" presId="urn:microsoft.com/office/officeart/2005/8/layout/lProcess2"/>
    <dgm:cxn modelId="{2919748F-8BC7-1544-A140-44DD99FD84E1}" type="presParOf" srcId="{C06369B5-8AA4-E84E-BDD5-0B1B68E47587}" destId="{5DDD117A-44A7-4341-BC68-088DFF08FF73}" srcOrd="1" destOrd="0" presId="urn:microsoft.com/office/officeart/2005/8/layout/lProcess2"/>
    <dgm:cxn modelId="{BFBF1726-4AC1-0242-8EF3-5F716B01CA0D}" type="presParOf" srcId="{C06369B5-8AA4-E84E-BDD5-0B1B68E47587}" destId="{36BFBEE9-C49B-2046-8944-A6B17E80FF79}" srcOrd="2" destOrd="0" presId="urn:microsoft.com/office/officeart/2005/8/layout/lProcess2"/>
    <dgm:cxn modelId="{710ACC46-9254-0D41-83D9-65582F23B9AD}" type="presParOf" srcId="{36BFBEE9-C49B-2046-8944-A6B17E80FF79}" destId="{AC22A5EB-B1A0-B94B-9455-2AEB22948510}" srcOrd="0" destOrd="0" presId="urn:microsoft.com/office/officeart/2005/8/layout/lProcess2"/>
    <dgm:cxn modelId="{D9C62734-E1C5-4E43-ADB5-D1F441C62C30}" type="presParOf" srcId="{AC22A5EB-B1A0-B94B-9455-2AEB22948510}" destId="{7778BD41-E5C7-E24D-94AC-5954712BB1E7}" srcOrd="0" destOrd="0" presId="urn:microsoft.com/office/officeart/2005/8/layout/lProcess2"/>
    <dgm:cxn modelId="{F4A73849-25B3-CC4C-B190-DDA0735C4781}" type="presParOf" srcId="{AC22A5EB-B1A0-B94B-9455-2AEB22948510}" destId="{B07F9345-91AE-1943-A353-BEED3D20A541}" srcOrd="1" destOrd="0" presId="urn:microsoft.com/office/officeart/2005/8/layout/lProcess2"/>
    <dgm:cxn modelId="{39F925CA-6BBE-9B4E-99AC-97C48643202A}" type="presParOf" srcId="{AC22A5EB-B1A0-B94B-9455-2AEB22948510}" destId="{73895750-4C26-BF4A-9E67-B45FC33AC298}" srcOrd="2" destOrd="0" presId="urn:microsoft.com/office/officeart/2005/8/layout/lProcess2"/>
    <dgm:cxn modelId="{6232DCFF-6736-6C44-A8EE-C91AA59BC71D}" type="presParOf" srcId="{AC22A5EB-B1A0-B94B-9455-2AEB22948510}" destId="{4C619A83-6CB0-394E-950E-008C44E1FF98}" srcOrd="3" destOrd="0" presId="urn:microsoft.com/office/officeart/2005/8/layout/lProcess2"/>
    <dgm:cxn modelId="{A5E84AD4-4C85-EE46-8772-29458FF538B1}" type="presParOf" srcId="{AC22A5EB-B1A0-B94B-9455-2AEB22948510}" destId="{1F64E9C5-837E-F84D-89D8-1A0C67465C88}" srcOrd="4" destOrd="0" presId="urn:microsoft.com/office/officeart/2005/8/layout/lProcess2"/>
    <dgm:cxn modelId="{0786C3D3-D7AA-8F47-BA2D-5AE0EA3971AB}" type="presParOf" srcId="{1B9647A4-44E2-6546-87FF-D35618B74BB8}" destId="{5004B223-6C5B-C74D-B02E-AE895295DDCB}" srcOrd="1" destOrd="0" presId="urn:microsoft.com/office/officeart/2005/8/layout/lProcess2"/>
    <dgm:cxn modelId="{FCDF1C00-F18A-3242-9396-DB6A3FB8ADA4}" type="presParOf" srcId="{1B9647A4-44E2-6546-87FF-D35618B74BB8}" destId="{42F9A925-38FE-6047-826C-E9EF201990FC}" srcOrd="2" destOrd="0" presId="urn:microsoft.com/office/officeart/2005/8/layout/lProcess2"/>
    <dgm:cxn modelId="{48925A1E-FF19-514E-94AB-25EBA696473B}" type="presParOf" srcId="{42F9A925-38FE-6047-826C-E9EF201990FC}" destId="{4C7EEC3B-6588-C149-B005-E829B4AE827B}" srcOrd="0" destOrd="0" presId="urn:microsoft.com/office/officeart/2005/8/layout/lProcess2"/>
    <dgm:cxn modelId="{5664FD0A-0A61-EC4B-9FC0-F8EED2196BFC}" type="presParOf" srcId="{42F9A925-38FE-6047-826C-E9EF201990FC}" destId="{2CFA6235-A819-AA44-9471-01981406FA4C}" srcOrd="1" destOrd="0" presId="urn:microsoft.com/office/officeart/2005/8/layout/lProcess2"/>
    <dgm:cxn modelId="{BA502479-27A9-2C42-9A01-874CD4DA89D1}" type="presParOf" srcId="{42F9A925-38FE-6047-826C-E9EF201990FC}" destId="{FA4606E3-835B-104D-AEDE-2CF78AD4CF2D}" srcOrd="2" destOrd="0" presId="urn:microsoft.com/office/officeart/2005/8/layout/lProcess2"/>
    <dgm:cxn modelId="{4FC6B007-11D9-3340-ABD8-338D8E3B1A75}" type="presParOf" srcId="{FA4606E3-835B-104D-AEDE-2CF78AD4CF2D}" destId="{6930509F-BFEE-8F46-B157-5E51337A2EB1}" srcOrd="0" destOrd="0" presId="urn:microsoft.com/office/officeart/2005/8/layout/lProcess2"/>
    <dgm:cxn modelId="{682098F6-9F83-9844-9A40-F65A8625224F}" type="presParOf" srcId="{6930509F-BFEE-8F46-B157-5E51337A2EB1}" destId="{0D84C97C-8FFD-C24D-BE31-EB59B86F6AA7}" srcOrd="0" destOrd="0" presId="urn:microsoft.com/office/officeart/2005/8/layout/lProcess2"/>
    <dgm:cxn modelId="{88AEC0BF-A8F5-024D-B8F4-F228C3A6B63E}" type="presParOf" srcId="{6930509F-BFEE-8F46-B157-5E51337A2EB1}" destId="{0FBDFABC-093D-AB44-A61F-4C0A6FFE3258}" srcOrd="1" destOrd="0" presId="urn:microsoft.com/office/officeart/2005/8/layout/lProcess2"/>
    <dgm:cxn modelId="{E4C21525-573D-D940-AD07-126754A38ECE}" type="presParOf" srcId="{6930509F-BFEE-8F46-B157-5E51337A2EB1}" destId="{943884BD-55C5-4E43-B06C-AF1919102D33}" srcOrd="2" destOrd="0" presId="urn:microsoft.com/office/officeart/2005/8/layout/lProcess2"/>
    <dgm:cxn modelId="{E8B9C50C-BAEF-624B-B49C-809B1D58E1A1}" type="presParOf" srcId="{6930509F-BFEE-8F46-B157-5E51337A2EB1}" destId="{AD547367-0128-5E40-9216-625546995CC1}" srcOrd="3" destOrd="0" presId="urn:microsoft.com/office/officeart/2005/8/layout/lProcess2"/>
    <dgm:cxn modelId="{694698D3-7DD2-114C-A2A1-6CADF3E40F0B}" type="presParOf" srcId="{6930509F-BFEE-8F46-B157-5E51337A2EB1}" destId="{4A5F81F8-9264-0B48-9183-9A9907BD7CDB}" srcOrd="4" destOrd="0" presId="urn:microsoft.com/office/officeart/2005/8/layout/lProcess2"/>
    <dgm:cxn modelId="{41B4DD29-CF73-994C-91BD-4DDF3DE2AE05}" type="presParOf" srcId="{1B9647A4-44E2-6546-87FF-D35618B74BB8}" destId="{35EFD8FB-3ED1-3941-AA92-2083CEA5AFD1}" srcOrd="3" destOrd="0" presId="urn:microsoft.com/office/officeart/2005/8/layout/lProcess2"/>
    <dgm:cxn modelId="{B6A87CBC-1B64-2C41-890F-F679027C0C58}" type="presParOf" srcId="{1B9647A4-44E2-6546-87FF-D35618B74BB8}" destId="{EEC1D114-8F84-024E-B3D2-A25E7FDF6EEB}" srcOrd="4" destOrd="0" presId="urn:microsoft.com/office/officeart/2005/8/layout/lProcess2"/>
    <dgm:cxn modelId="{A4280588-12F2-354F-9E13-5AC78C227C35}" type="presParOf" srcId="{EEC1D114-8F84-024E-B3D2-A25E7FDF6EEB}" destId="{4E5FCC52-E9A0-5746-8C2A-F4B0FE4F545C}" srcOrd="0" destOrd="0" presId="urn:microsoft.com/office/officeart/2005/8/layout/lProcess2"/>
    <dgm:cxn modelId="{380A0A88-1845-6E42-ADAC-8D9C0C23C58D}" type="presParOf" srcId="{EEC1D114-8F84-024E-B3D2-A25E7FDF6EEB}" destId="{E3543959-E72F-3742-BEF6-3E0EA4681B73}" srcOrd="1" destOrd="0" presId="urn:microsoft.com/office/officeart/2005/8/layout/lProcess2"/>
    <dgm:cxn modelId="{03FF9594-9C49-C049-AA5C-7CEDE4575BF8}" type="presParOf" srcId="{EEC1D114-8F84-024E-B3D2-A25E7FDF6EEB}" destId="{D611142A-024C-A240-BDB1-2D922C57A1B5}" srcOrd="2" destOrd="0" presId="urn:microsoft.com/office/officeart/2005/8/layout/lProcess2"/>
    <dgm:cxn modelId="{F66DC839-F3A1-8B4A-B90B-3A8A5F55E8FA}" type="presParOf" srcId="{D611142A-024C-A240-BDB1-2D922C57A1B5}" destId="{85BDB3BD-DD42-7340-8634-5E65AEA0417D}" srcOrd="0" destOrd="0" presId="urn:microsoft.com/office/officeart/2005/8/layout/lProcess2"/>
    <dgm:cxn modelId="{E8C08380-F4D8-B94B-AFFA-24D9410D59FE}" type="presParOf" srcId="{85BDB3BD-DD42-7340-8634-5E65AEA0417D}" destId="{5505137D-0E2C-8140-900D-312726275BFB}" srcOrd="0" destOrd="0" presId="urn:microsoft.com/office/officeart/2005/8/layout/lProcess2"/>
    <dgm:cxn modelId="{BA02C30A-BCE6-674B-B8C8-0BA6955AB9EA}" type="presParOf" srcId="{85BDB3BD-DD42-7340-8634-5E65AEA0417D}" destId="{88E2003F-86F3-994D-8B5C-5DFA58E4BB67}" srcOrd="1" destOrd="0" presId="urn:microsoft.com/office/officeart/2005/8/layout/lProcess2"/>
    <dgm:cxn modelId="{077A5843-D3CB-C64F-B4A6-02AE4E77C6EB}" type="presParOf" srcId="{85BDB3BD-DD42-7340-8634-5E65AEA0417D}" destId="{9F1EB503-93DE-D042-BB2E-3310063E0ADA}" srcOrd="2" destOrd="0" presId="urn:microsoft.com/office/officeart/2005/8/layout/lProcess2"/>
    <dgm:cxn modelId="{EC603B68-9A6C-D946-BCDD-F2F74C56244A}" type="presParOf" srcId="{85BDB3BD-DD42-7340-8634-5E65AEA0417D}" destId="{278ABFE9-D4C9-B54D-840C-DE922D7F3CBB}" srcOrd="3" destOrd="0" presId="urn:microsoft.com/office/officeart/2005/8/layout/lProcess2"/>
    <dgm:cxn modelId="{4C64CEE8-45FD-CF48-AF8A-AA603B857F0B}" type="presParOf" srcId="{85BDB3BD-DD42-7340-8634-5E65AEA0417D}" destId="{BD68F952-F924-B942-AC52-DEA8FE665E03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F29C421-136B-244A-BA7B-92694B1EB009}" type="doc">
      <dgm:prSet loTypeId="urn:microsoft.com/office/officeart/2005/8/layout/lProcess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191539B-7B56-2F48-8CC2-8B689B1B8F17}">
      <dgm:prSet phldrT="[Texto]" custT="1"/>
      <dgm:spPr/>
      <dgm:t>
        <a:bodyPr/>
        <a:lstStyle/>
        <a:p>
          <a:r>
            <a:rPr lang="es-MX" sz="1600" b="1" dirty="0" smtClean="0">
              <a:latin typeface="Tahoma"/>
              <a:cs typeface="Tahoma"/>
            </a:rPr>
            <a:t>Unidad de recepción de casos y reacción rápida</a:t>
          </a:r>
          <a:endParaRPr lang="es-ES" sz="1600" b="1" dirty="0">
            <a:latin typeface="Tahoma"/>
            <a:cs typeface="Tahoma"/>
          </a:endParaRPr>
        </a:p>
      </dgm:t>
    </dgm:pt>
    <dgm:pt modelId="{A64FD612-D3C1-B34A-B977-EA55EB33B710}" type="parTrans" cxnId="{D15F687C-7D99-794C-B6EE-86069DF6BA71}">
      <dgm:prSet/>
      <dgm:spPr/>
      <dgm:t>
        <a:bodyPr/>
        <a:lstStyle/>
        <a:p>
          <a:endParaRPr lang="es-ES"/>
        </a:p>
      </dgm:t>
    </dgm:pt>
    <dgm:pt modelId="{793770C6-1EB5-8D41-BFA2-FC5CD679619B}" type="sibTrans" cxnId="{D15F687C-7D99-794C-B6EE-86069DF6BA71}">
      <dgm:prSet/>
      <dgm:spPr/>
      <dgm:t>
        <a:bodyPr/>
        <a:lstStyle/>
        <a:p>
          <a:endParaRPr lang="es-ES"/>
        </a:p>
      </dgm:t>
    </dgm:pt>
    <dgm:pt modelId="{AC197B87-77E1-F344-AB75-EDEF89AE28F7}">
      <dgm:prSet phldrT="[Texto]" custT="1"/>
      <dgm:spPr/>
      <dgm:t>
        <a:bodyPr/>
        <a:lstStyle/>
        <a:p>
          <a:r>
            <a:rPr lang="es-MX" sz="1200" dirty="0" smtClean="0">
              <a:latin typeface="Tahoma"/>
              <a:cs typeface="Tahoma"/>
            </a:rPr>
            <a:t>Recibir las solicitudes de incorporación al mecanismo</a:t>
          </a:r>
          <a:endParaRPr lang="es-ES" sz="1200" dirty="0">
            <a:latin typeface="Tahoma"/>
            <a:cs typeface="Tahoma"/>
          </a:endParaRPr>
        </a:p>
      </dgm:t>
    </dgm:pt>
    <dgm:pt modelId="{2ABD8BBC-246B-604A-B8B8-E940F58A7221}" type="parTrans" cxnId="{A219A18B-FFD8-394B-8680-A02A877189A0}">
      <dgm:prSet/>
      <dgm:spPr/>
      <dgm:t>
        <a:bodyPr/>
        <a:lstStyle/>
        <a:p>
          <a:endParaRPr lang="es-ES"/>
        </a:p>
      </dgm:t>
    </dgm:pt>
    <dgm:pt modelId="{040A1338-1F41-E846-BDE0-2655F6EF308C}" type="sibTrans" cxnId="{A219A18B-FFD8-394B-8680-A02A877189A0}">
      <dgm:prSet/>
      <dgm:spPr/>
      <dgm:t>
        <a:bodyPr/>
        <a:lstStyle/>
        <a:p>
          <a:endParaRPr lang="es-ES"/>
        </a:p>
      </dgm:t>
    </dgm:pt>
    <dgm:pt modelId="{ACEEC8A3-8E81-6C4B-ABC7-8B671FD85BA4}">
      <dgm:prSet phldrT="[Texto]" custT="1"/>
      <dgm:spPr/>
      <dgm:t>
        <a:bodyPr/>
        <a:lstStyle/>
        <a:p>
          <a:r>
            <a:rPr lang="es-MX" sz="1600" b="1" dirty="0" smtClean="0">
              <a:latin typeface="Tahoma"/>
              <a:cs typeface="Tahoma"/>
            </a:rPr>
            <a:t>Unidad de evaluación de riesgo</a:t>
          </a:r>
          <a:endParaRPr lang="es-ES" sz="1600" b="1" dirty="0">
            <a:latin typeface="Tahoma"/>
            <a:cs typeface="Tahoma"/>
          </a:endParaRPr>
        </a:p>
      </dgm:t>
    </dgm:pt>
    <dgm:pt modelId="{E3F5CEC0-CA07-544B-B1AB-E94D82EE17DF}" type="parTrans" cxnId="{5E86990B-EBDF-B04D-A1BC-4CEDFFA46244}">
      <dgm:prSet/>
      <dgm:spPr/>
      <dgm:t>
        <a:bodyPr/>
        <a:lstStyle/>
        <a:p>
          <a:endParaRPr lang="es-ES"/>
        </a:p>
      </dgm:t>
    </dgm:pt>
    <dgm:pt modelId="{939E0EED-6496-3B45-A37B-ACF086376A41}" type="sibTrans" cxnId="{5E86990B-EBDF-B04D-A1BC-4CEDFFA46244}">
      <dgm:prSet/>
      <dgm:spPr/>
      <dgm:t>
        <a:bodyPr/>
        <a:lstStyle/>
        <a:p>
          <a:endParaRPr lang="es-ES"/>
        </a:p>
      </dgm:t>
    </dgm:pt>
    <dgm:pt modelId="{51A1BF30-A575-3344-B43C-3164886FC2C0}">
      <dgm:prSet custT="1"/>
      <dgm:spPr/>
      <dgm:t>
        <a:bodyPr/>
        <a:lstStyle/>
        <a:p>
          <a:r>
            <a:rPr lang="es-MX" sz="1200" i="0" dirty="0" smtClean="0">
              <a:latin typeface="Tahoma"/>
              <a:cs typeface="Tahoma"/>
            </a:rPr>
            <a:t>Encargada de definir e implementar las medidas de protección urgentes</a:t>
          </a:r>
          <a:endParaRPr lang="es-ES" sz="1200" i="0" dirty="0">
            <a:latin typeface="Tahoma"/>
            <a:cs typeface="Tahoma"/>
          </a:endParaRPr>
        </a:p>
      </dgm:t>
    </dgm:pt>
    <dgm:pt modelId="{AEFACC0A-DBD7-7940-8833-37BCD2DDA4DC}" type="parTrans" cxnId="{1507C997-1656-804D-A9F2-EED68A5985D9}">
      <dgm:prSet/>
      <dgm:spPr/>
      <dgm:t>
        <a:bodyPr/>
        <a:lstStyle/>
        <a:p>
          <a:endParaRPr lang="es-ES"/>
        </a:p>
      </dgm:t>
    </dgm:pt>
    <dgm:pt modelId="{1C2E4676-F113-C244-AA52-35D5BC518AE9}" type="sibTrans" cxnId="{1507C997-1656-804D-A9F2-EED68A5985D9}">
      <dgm:prSet/>
      <dgm:spPr/>
      <dgm:t>
        <a:bodyPr/>
        <a:lstStyle/>
        <a:p>
          <a:endParaRPr lang="es-ES"/>
        </a:p>
      </dgm:t>
    </dgm:pt>
    <dgm:pt modelId="{36466563-F26C-8648-BDC5-0331CDC10C4C}">
      <dgm:prSet/>
      <dgm:spPr/>
      <dgm:t>
        <a:bodyPr/>
        <a:lstStyle/>
        <a:p>
          <a:r>
            <a:rPr lang="es-MX" dirty="0" smtClean="0"/>
            <a:t>Elaborar el Estudio de Evaluación de riesgo.</a:t>
          </a:r>
          <a:endParaRPr lang="es-ES_tradnl" dirty="0"/>
        </a:p>
      </dgm:t>
    </dgm:pt>
    <dgm:pt modelId="{BBEE3B74-AB82-1647-91A4-2CF795C969FD}" type="parTrans" cxnId="{4A9E12D2-CE6B-6748-834C-98B88B23C81A}">
      <dgm:prSet/>
      <dgm:spPr/>
      <dgm:t>
        <a:bodyPr/>
        <a:lstStyle/>
        <a:p>
          <a:endParaRPr lang="es-ES"/>
        </a:p>
      </dgm:t>
    </dgm:pt>
    <dgm:pt modelId="{2A5521B0-F5B2-7F4D-A608-B7B36A198040}" type="sibTrans" cxnId="{4A9E12D2-CE6B-6748-834C-98B88B23C81A}">
      <dgm:prSet/>
      <dgm:spPr/>
      <dgm:t>
        <a:bodyPr/>
        <a:lstStyle/>
        <a:p>
          <a:endParaRPr lang="es-ES"/>
        </a:p>
      </dgm:t>
    </dgm:pt>
    <dgm:pt modelId="{48316541-3AB5-CB42-9773-913856B0F34C}">
      <dgm:prSet/>
      <dgm:spPr/>
      <dgm:t>
        <a:bodyPr/>
        <a:lstStyle/>
        <a:p>
          <a:r>
            <a:rPr lang="es-MX" dirty="0" smtClean="0"/>
            <a:t>Definir las medidas de protección </a:t>
          </a:r>
          <a:r>
            <a:rPr lang="es-ES" dirty="0" smtClean="0"/>
            <a:t> o preventivas</a:t>
          </a:r>
          <a:endParaRPr lang="es-ES" dirty="0"/>
        </a:p>
      </dgm:t>
    </dgm:pt>
    <dgm:pt modelId="{1D34A188-73C1-014F-84FE-85D2D86BF443}" type="parTrans" cxnId="{9762E5E3-8D69-F94A-9A6B-C91D4CE64E63}">
      <dgm:prSet/>
      <dgm:spPr/>
      <dgm:t>
        <a:bodyPr/>
        <a:lstStyle/>
        <a:p>
          <a:endParaRPr lang="es-ES"/>
        </a:p>
      </dgm:t>
    </dgm:pt>
    <dgm:pt modelId="{D721893B-EB84-A84B-902D-3F732D9A32B1}" type="sibTrans" cxnId="{9762E5E3-8D69-F94A-9A6B-C91D4CE64E63}">
      <dgm:prSet/>
      <dgm:spPr/>
      <dgm:t>
        <a:bodyPr/>
        <a:lstStyle/>
        <a:p>
          <a:endParaRPr lang="es-ES"/>
        </a:p>
      </dgm:t>
    </dgm:pt>
    <dgm:pt modelId="{BED0A1A2-AA0A-3649-9370-AD5678FBDF72}">
      <dgm:prSet/>
      <dgm:spPr/>
      <dgm:t>
        <a:bodyPr/>
        <a:lstStyle/>
        <a:p>
          <a:r>
            <a:rPr lang="es-ES" dirty="0" smtClean="0"/>
            <a:t>Seguimiento a medidas de protección o preventivas implementadas / recomendar modificación/continuidad/conclusión</a:t>
          </a:r>
          <a:endParaRPr lang="es-ES" dirty="0"/>
        </a:p>
      </dgm:t>
    </dgm:pt>
    <dgm:pt modelId="{44A9A3F6-C6FC-944E-8EC6-5859B0EFD0A0}" type="parTrans" cxnId="{4E21D92D-1D15-4749-859A-3F4FAEE511BC}">
      <dgm:prSet/>
      <dgm:spPr/>
      <dgm:t>
        <a:bodyPr/>
        <a:lstStyle/>
        <a:p>
          <a:endParaRPr lang="es-ES"/>
        </a:p>
      </dgm:t>
    </dgm:pt>
    <dgm:pt modelId="{D4D41102-0985-FA41-B252-BB5D0BE1880F}" type="sibTrans" cxnId="{4E21D92D-1D15-4749-859A-3F4FAEE511BC}">
      <dgm:prSet/>
      <dgm:spPr/>
      <dgm:t>
        <a:bodyPr/>
        <a:lstStyle/>
        <a:p>
          <a:endParaRPr lang="es-ES"/>
        </a:p>
      </dgm:t>
    </dgm:pt>
    <dgm:pt modelId="{3E653D93-A836-684D-9568-B2D4A19BB4C9}">
      <dgm:prSet custT="1"/>
      <dgm:spPr/>
      <dgm:t>
        <a:bodyPr/>
        <a:lstStyle/>
        <a:p>
          <a:r>
            <a:rPr lang="es-MX" sz="1600" b="1" dirty="0" smtClean="0">
              <a:latin typeface="Tahoma"/>
              <a:cs typeface="Tahoma"/>
            </a:rPr>
            <a:t>Unidad de Prevención, Seguimiento y Análisis</a:t>
          </a:r>
          <a:endParaRPr lang="es-ES" sz="1600" b="1" dirty="0">
            <a:latin typeface="Tahoma"/>
            <a:cs typeface="Tahoma"/>
          </a:endParaRPr>
        </a:p>
      </dgm:t>
    </dgm:pt>
    <dgm:pt modelId="{913A7D1C-992F-764A-825E-46B0F90EB7A3}" type="parTrans" cxnId="{ED61EB9D-C3E1-EA4C-8CAB-0C486E454CBD}">
      <dgm:prSet/>
      <dgm:spPr/>
      <dgm:t>
        <a:bodyPr/>
        <a:lstStyle/>
        <a:p>
          <a:endParaRPr lang="es-ES"/>
        </a:p>
      </dgm:t>
    </dgm:pt>
    <dgm:pt modelId="{20A61C8D-5A13-7444-A5AD-D7DCCB2138BC}" type="sibTrans" cxnId="{ED61EB9D-C3E1-EA4C-8CAB-0C486E454CBD}">
      <dgm:prSet/>
      <dgm:spPr/>
      <dgm:t>
        <a:bodyPr/>
        <a:lstStyle/>
        <a:p>
          <a:endParaRPr lang="es-ES"/>
        </a:p>
      </dgm:t>
    </dgm:pt>
    <dgm:pt modelId="{4496AC27-01F8-8E4E-9D81-9FF602161767}">
      <dgm:prSet/>
      <dgm:spPr/>
      <dgm:t>
        <a:bodyPr/>
        <a:lstStyle/>
        <a:p>
          <a:r>
            <a:rPr lang="es-ES" dirty="0" smtClean="0"/>
            <a:t>Proponer medidas s y políticas públicas de prevención </a:t>
          </a:r>
          <a:endParaRPr lang="es-ES" dirty="0"/>
        </a:p>
      </dgm:t>
    </dgm:pt>
    <dgm:pt modelId="{7336BE64-D578-4D43-AA9C-BBB65F7D3B9E}" type="parTrans" cxnId="{193AF6EE-58B7-8542-B5D3-6B05CFF5541D}">
      <dgm:prSet/>
      <dgm:spPr/>
      <dgm:t>
        <a:bodyPr/>
        <a:lstStyle/>
        <a:p>
          <a:endParaRPr lang="es-ES"/>
        </a:p>
      </dgm:t>
    </dgm:pt>
    <dgm:pt modelId="{575DB82F-F86E-594C-A0FE-883B34D121CF}" type="sibTrans" cxnId="{193AF6EE-58B7-8542-B5D3-6B05CFF5541D}">
      <dgm:prSet/>
      <dgm:spPr/>
      <dgm:t>
        <a:bodyPr/>
        <a:lstStyle/>
        <a:p>
          <a:endParaRPr lang="es-ES"/>
        </a:p>
      </dgm:t>
    </dgm:pt>
    <dgm:pt modelId="{5530525D-9897-3F42-B8E1-AE8C56EF932E}">
      <dgm:prSet/>
      <dgm:spPr/>
      <dgm:t>
        <a:bodyPr/>
        <a:lstStyle/>
        <a:p>
          <a:r>
            <a:rPr lang="es-ES" dirty="0" smtClean="0"/>
            <a:t>Sistematizar información del mecanismo </a:t>
          </a:r>
        </a:p>
      </dgm:t>
    </dgm:pt>
    <dgm:pt modelId="{46E319E4-3A8C-894C-A278-1E4BD5AFBD03}" type="parTrans" cxnId="{638715A8-2840-4D43-BEFA-8237703C7EF1}">
      <dgm:prSet/>
      <dgm:spPr/>
      <dgm:t>
        <a:bodyPr/>
        <a:lstStyle/>
        <a:p>
          <a:endParaRPr lang="es-ES"/>
        </a:p>
      </dgm:t>
    </dgm:pt>
    <dgm:pt modelId="{CB275D85-283B-1641-9A4F-92D58EBC5E83}" type="sibTrans" cxnId="{638715A8-2840-4D43-BEFA-8237703C7EF1}">
      <dgm:prSet/>
      <dgm:spPr/>
      <dgm:t>
        <a:bodyPr/>
        <a:lstStyle/>
        <a:p>
          <a:endParaRPr lang="es-ES"/>
        </a:p>
      </dgm:t>
    </dgm:pt>
    <dgm:pt modelId="{382EE099-4FD6-D54E-BCCF-82DA379FD0A1}">
      <dgm:prSet/>
      <dgm:spPr/>
      <dgm:t>
        <a:bodyPr/>
        <a:lstStyle/>
        <a:p>
          <a:r>
            <a:rPr lang="es-ES" dirty="0" smtClean="0"/>
            <a:t>Evaluar efectividad de medidas</a:t>
          </a:r>
        </a:p>
      </dgm:t>
    </dgm:pt>
    <dgm:pt modelId="{FF5F5910-388F-1946-8E6F-EB4CE7D9A154}" type="parTrans" cxnId="{D90D8CAE-64B4-4041-99D6-FA2A47DD98D1}">
      <dgm:prSet/>
      <dgm:spPr/>
      <dgm:t>
        <a:bodyPr/>
        <a:lstStyle/>
        <a:p>
          <a:endParaRPr lang="es-ES"/>
        </a:p>
      </dgm:t>
    </dgm:pt>
    <dgm:pt modelId="{3816486E-595E-CE47-8776-5FF0AF285EE5}" type="sibTrans" cxnId="{D90D8CAE-64B4-4041-99D6-FA2A47DD98D1}">
      <dgm:prSet/>
      <dgm:spPr/>
      <dgm:t>
        <a:bodyPr/>
        <a:lstStyle/>
        <a:p>
          <a:endParaRPr lang="es-ES"/>
        </a:p>
      </dgm:t>
    </dgm:pt>
    <dgm:pt modelId="{0CF726CD-3C88-D14B-B726-B862ADA61897}">
      <dgm:prSet phldrT="[Texto]" custT="1"/>
      <dgm:spPr/>
      <dgm:t>
        <a:bodyPr/>
        <a:lstStyle/>
        <a:p>
          <a:r>
            <a:rPr lang="es-MX" sz="1200" dirty="0" smtClean="0">
              <a:latin typeface="Tahoma"/>
              <a:cs typeface="Tahoma"/>
            </a:rPr>
            <a:t> Definir los casos de procedimiento extraordinario y ordinario.</a:t>
          </a:r>
          <a:endParaRPr lang="es-ES" sz="1200" dirty="0">
            <a:latin typeface="Tahoma"/>
            <a:cs typeface="Tahoma"/>
          </a:endParaRPr>
        </a:p>
      </dgm:t>
    </dgm:pt>
    <dgm:pt modelId="{807997A5-01C2-4F44-B955-0CB0D93BB396}" type="parTrans" cxnId="{3FFB6490-1E0B-104B-AAE1-91CEE367524E}">
      <dgm:prSet/>
      <dgm:spPr/>
      <dgm:t>
        <a:bodyPr/>
        <a:lstStyle/>
        <a:p>
          <a:endParaRPr lang="es-ES"/>
        </a:p>
      </dgm:t>
    </dgm:pt>
    <dgm:pt modelId="{A16ADA50-9BEB-1649-B50B-C873838AF242}" type="sibTrans" cxnId="{3FFB6490-1E0B-104B-AAE1-91CEE367524E}">
      <dgm:prSet/>
      <dgm:spPr/>
      <dgm:t>
        <a:bodyPr/>
        <a:lstStyle/>
        <a:p>
          <a:endParaRPr lang="es-ES"/>
        </a:p>
      </dgm:t>
    </dgm:pt>
    <dgm:pt modelId="{1B9647A4-44E2-6546-87FF-D35618B74BB8}" type="pres">
      <dgm:prSet presAssocID="{9F29C421-136B-244A-BA7B-92694B1EB00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8BD823C-10A5-1240-893C-64B0FA98A302}" type="pres">
      <dgm:prSet presAssocID="{3191539B-7B56-2F48-8CC2-8B689B1B8F17}" presName="compNode" presStyleCnt="0"/>
      <dgm:spPr/>
    </dgm:pt>
    <dgm:pt modelId="{6F1B6E62-0994-1A49-8D8E-790F98978AAD}" type="pres">
      <dgm:prSet presAssocID="{3191539B-7B56-2F48-8CC2-8B689B1B8F17}" presName="aNode" presStyleLbl="bgShp" presStyleIdx="0" presStyleCnt="3"/>
      <dgm:spPr/>
      <dgm:t>
        <a:bodyPr/>
        <a:lstStyle/>
        <a:p>
          <a:endParaRPr lang="es-ES"/>
        </a:p>
      </dgm:t>
    </dgm:pt>
    <dgm:pt modelId="{2CA15317-FD24-DF4A-A760-F61AE0809A36}" type="pres">
      <dgm:prSet presAssocID="{3191539B-7B56-2F48-8CC2-8B689B1B8F17}" presName="textNode" presStyleLbl="bgShp" presStyleIdx="0" presStyleCnt="3"/>
      <dgm:spPr/>
      <dgm:t>
        <a:bodyPr/>
        <a:lstStyle/>
        <a:p>
          <a:endParaRPr lang="es-ES"/>
        </a:p>
      </dgm:t>
    </dgm:pt>
    <dgm:pt modelId="{6E2932C7-6EDB-8A4E-8559-0C2F9722B6BA}" type="pres">
      <dgm:prSet presAssocID="{3191539B-7B56-2F48-8CC2-8B689B1B8F17}" presName="compChildNode" presStyleCnt="0"/>
      <dgm:spPr/>
    </dgm:pt>
    <dgm:pt modelId="{D205C934-ADF9-CC47-BB96-84F1D19222FE}" type="pres">
      <dgm:prSet presAssocID="{3191539B-7B56-2F48-8CC2-8B689B1B8F17}" presName="theInnerList" presStyleCnt="0"/>
      <dgm:spPr/>
    </dgm:pt>
    <dgm:pt modelId="{BDA795F1-7187-7749-9C95-E20652EB334C}" type="pres">
      <dgm:prSet presAssocID="{AC197B87-77E1-F344-AB75-EDEF89AE28F7}" presName="childNode" presStyleLbl="node1" presStyleIdx="0" presStyleCnt="9" custAng="0" custScaleY="2319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CBA3F03-760B-7043-B676-ED8B65D43F30}" type="pres">
      <dgm:prSet presAssocID="{AC197B87-77E1-F344-AB75-EDEF89AE28F7}" presName="aSpace2" presStyleCnt="0"/>
      <dgm:spPr/>
    </dgm:pt>
    <dgm:pt modelId="{1909C864-3E98-2149-8770-073B4C363679}" type="pres">
      <dgm:prSet presAssocID="{0CF726CD-3C88-D14B-B726-B862ADA61897}" presName="childNode" presStyleLbl="node1" presStyleIdx="1" presStyleCnt="9" custAng="0" custScaleY="314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7EBE2F6-3ACE-4F4E-A292-279B4D4238A0}" type="pres">
      <dgm:prSet presAssocID="{0CF726CD-3C88-D14B-B726-B862ADA61897}" presName="aSpace2" presStyleCnt="0"/>
      <dgm:spPr/>
    </dgm:pt>
    <dgm:pt modelId="{F5D6FE83-98CB-604A-9130-28BB701CA2A8}" type="pres">
      <dgm:prSet presAssocID="{51A1BF30-A575-3344-B43C-3164886FC2C0}" presName="childNode" presStyleLbl="node1" presStyleIdx="2" presStyleCnt="9" custAng="0" custScaleY="2652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6E136BF-0357-4947-8A77-D3AE8F93465F}" type="pres">
      <dgm:prSet presAssocID="{3191539B-7B56-2F48-8CC2-8B689B1B8F17}" presName="aSpace" presStyleCnt="0"/>
      <dgm:spPr/>
    </dgm:pt>
    <dgm:pt modelId="{0A7FA6E0-82E7-CD42-AB8D-048AFC710BA3}" type="pres">
      <dgm:prSet presAssocID="{ACEEC8A3-8E81-6C4B-ABC7-8B671FD85BA4}" presName="compNode" presStyleCnt="0"/>
      <dgm:spPr/>
    </dgm:pt>
    <dgm:pt modelId="{DECA59D1-BE34-DD4C-9DDE-C711DADAEF45}" type="pres">
      <dgm:prSet presAssocID="{ACEEC8A3-8E81-6C4B-ABC7-8B671FD85BA4}" presName="aNode" presStyleLbl="bgShp" presStyleIdx="1" presStyleCnt="3"/>
      <dgm:spPr/>
      <dgm:t>
        <a:bodyPr/>
        <a:lstStyle/>
        <a:p>
          <a:endParaRPr lang="es-ES"/>
        </a:p>
      </dgm:t>
    </dgm:pt>
    <dgm:pt modelId="{1F82AE3B-C7CD-984C-B14B-15BF04A80D08}" type="pres">
      <dgm:prSet presAssocID="{ACEEC8A3-8E81-6C4B-ABC7-8B671FD85BA4}" presName="textNode" presStyleLbl="bgShp" presStyleIdx="1" presStyleCnt="3"/>
      <dgm:spPr/>
      <dgm:t>
        <a:bodyPr/>
        <a:lstStyle/>
        <a:p>
          <a:endParaRPr lang="es-ES"/>
        </a:p>
      </dgm:t>
    </dgm:pt>
    <dgm:pt modelId="{41E3A2D3-11DD-0242-81EF-8C71734AF5B5}" type="pres">
      <dgm:prSet presAssocID="{ACEEC8A3-8E81-6C4B-ABC7-8B671FD85BA4}" presName="compChildNode" presStyleCnt="0"/>
      <dgm:spPr/>
    </dgm:pt>
    <dgm:pt modelId="{81E376CE-1A9B-6449-A7E6-5D62B720B6FF}" type="pres">
      <dgm:prSet presAssocID="{ACEEC8A3-8E81-6C4B-ABC7-8B671FD85BA4}" presName="theInnerList" presStyleCnt="0"/>
      <dgm:spPr/>
    </dgm:pt>
    <dgm:pt modelId="{568F3EB6-617B-4949-A6D6-CA5A252210AD}" type="pres">
      <dgm:prSet presAssocID="{36466563-F26C-8648-BDC5-0331CDC10C4C}" presName="child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A2E7C73-69A5-3C45-B29B-DD4839402756}" type="pres">
      <dgm:prSet presAssocID="{36466563-F26C-8648-BDC5-0331CDC10C4C}" presName="aSpace2" presStyleCnt="0"/>
      <dgm:spPr/>
    </dgm:pt>
    <dgm:pt modelId="{A794EADE-6AFD-224B-8DDA-F0A0368B8ACB}" type="pres">
      <dgm:prSet presAssocID="{48316541-3AB5-CB42-9773-913856B0F34C}" presName="child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E18B685-CD16-CD40-BFD1-1C5C9A7EA95C}" type="pres">
      <dgm:prSet presAssocID="{48316541-3AB5-CB42-9773-913856B0F34C}" presName="aSpace2" presStyleCnt="0"/>
      <dgm:spPr/>
    </dgm:pt>
    <dgm:pt modelId="{42ECD96D-FC05-0843-BEAA-6B4D6D365F8C}" type="pres">
      <dgm:prSet presAssocID="{BED0A1A2-AA0A-3649-9370-AD5678FBDF72}" presName="child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849826D-FF49-EC4C-BEC7-DAE417E485DB}" type="pres">
      <dgm:prSet presAssocID="{ACEEC8A3-8E81-6C4B-ABC7-8B671FD85BA4}" presName="aSpace" presStyleCnt="0"/>
      <dgm:spPr/>
    </dgm:pt>
    <dgm:pt modelId="{A0E18F9D-01CF-EB42-9131-3F03623288C6}" type="pres">
      <dgm:prSet presAssocID="{3E653D93-A836-684D-9568-B2D4A19BB4C9}" presName="compNode" presStyleCnt="0"/>
      <dgm:spPr/>
    </dgm:pt>
    <dgm:pt modelId="{052B5050-719B-2B4C-A945-EA8F86B4E0FB}" type="pres">
      <dgm:prSet presAssocID="{3E653D93-A836-684D-9568-B2D4A19BB4C9}" presName="aNode" presStyleLbl="bgShp" presStyleIdx="2" presStyleCnt="3"/>
      <dgm:spPr/>
      <dgm:t>
        <a:bodyPr/>
        <a:lstStyle/>
        <a:p>
          <a:endParaRPr lang="es-ES"/>
        </a:p>
      </dgm:t>
    </dgm:pt>
    <dgm:pt modelId="{94CA438D-9109-6F40-BCE4-3022AE0BD37C}" type="pres">
      <dgm:prSet presAssocID="{3E653D93-A836-684D-9568-B2D4A19BB4C9}" presName="textNode" presStyleLbl="bgShp" presStyleIdx="2" presStyleCnt="3"/>
      <dgm:spPr/>
      <dgm:t>
        <a:bodyPr/>
        <a:lstStyle/>
        <a:p>
          <a:endParaRPr lang="es-ES"/>
        </a:p>
      </dgm:t>
    </dgm:pt>
    <dgm:pt modelId="{DFA90458-B6BC-F54C-93FD-93A08A708A06}" type="pres">
      <dgm:prSet presAssocID="{3E653D93-A836-684D-9568-B2D4A19BB4C9}" presName="compChildNode" presStyleCnt="0"/>
      <dgm:spPr/>
    </dgm:pt>
    <dgm:pt modelId="{9459E531-1D87-724B-9871-6101CC25B35D}" type="pres">
      <dgm:prSet presAssocID="{3E653D93-A836-684D-9568-B2D4A19BB4C9}" presName="theInnerList" presStyleCnt="0"/>
      <dgm:spPr/>
    </dgm:pt>
    <dgm:pt modelId="{98A34F00-5562-2648-B5A9-E70F27550D05}" type="pres">
      <dgm:prSet presAssocID="{4496AC27-01F8-8E4E-9D81-9FF602161767}" presName="child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A8B7E41-438B-8146-813A-0200BBA96FA6}" type="pres">
      <dgm:prSet presAssocID="{4496AC27-01F8-8E4E-9D81-9FF602161767}" presName="aSpace2" presStyleCnt="0"/>
      <dgm:spPr/>
    </dgm:pt>
    <dgm:pt modelId="{15F68E13-8113-0245-8B4A-771190DF1E29}" type="pres">
      <dgm:prSet presAssocID="{5530525D-9897-3F42-B8E1-AE8C56EF932E}" presName="child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9D55C74-3666-F94F-9B54-E19E259831BF}" type="pres">
      <dgm:prSet presAssocID="{5530525D-9897-3F42-B8E1-AE8C56EF932E}" presName="aSpace2" presStyleCnt="0"/>
      <dgm:spPr/>
    </dgm:pt>
    <dgm:pt modelId="{1A1A7DAD-0503-9042-A7EE-3967778D2F25}" type="pres">
      <dgm:prSet presAssocID="{382EE099-4FD6-D54E-BCCF-82DA379FD0A1}" presName="child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4FBA99D-E557-1343-B135-B4AD10A6903C}" type="presOf" srcId="{AC197B87-77E1-F344-AB75-EDEF89AE28F7}" destId="{BDA795F1-7187-7749-9C95-E20652EB334C}" srcOrd="0" destOrd="0" presId="urn:microsoft.com/office/officeart/2005/8/layout/lProcess2"/>
    <dgm:cxn modelId="{D90D8CAE-64B4-4041-99D6-FA2A47DD98D1}" srcId="{3E653D93-A836-684D-9568-B2D4A19BB4C9}" destId="{382EE099-4FD6-D54E-BCCF-82DA379FD0A1}" srcOrd="2" destOrd="0" parTransId="{FF5F5910-388F-1946-8E6F-EB4CE7D9A154}" sibTransId="{3816486E-595E-CE47-8776-5FF0AF285EE5}"/>
    <dgm:cxn modelId="{9AD82A32-45A6-F240-BDB7-733A78CF5EA9}" type="presOf" srcId="{9F29C421-136B-244A-BA7B-92694B1EB009}" destId="{1B9647A4-44E2-6546-87FF-D35618B74BB8}" srcOrd="0" destOrd="0" presId="urn:microsoft.com/office/officeart/2005/8/layout/lProcess2"/>
    <dgm:cxn modelId="{F29CA77B-D838-2148-850B-47FCE8379D60}" type="presOf" srcId="{48316541-3AB5-CB42-9773-913856B0F34C}" destId="{A794EADE-6AFD-224B-8DDA-F0A0368B8ACB}" srcOrd="0" destOrd="0" presId="urn:microsoft.com/office/officeart/2005/8/layout/lProcess2"/>
    <dgm:cxn modelId="{1A714DB3-00F6-BA4E-A50A-C92D03590504}" type="presOf" srcId="{0CF726CD-3C88-D14B-B726-B862ADA61897}" destId="{1909C864-3E98-2149-8770-073B4C363679}" srcOrd="0" destOrd="0" presId="urn:microsoft.com/office/officeart/2005/8/layout/lProcess2"/>
    <dgm:cxn modelId="{4E21D92D-1D15-4749-859A-3F4FAEE511BC}" srcId="{ACEEC8A3-8E81-6C4B-ABC7-8B671FD85BA4}" destId="{BED0A1A2-AA0A-3649-9370-AD5678FBDF72}" srcOrd="2" destOrd="0" parTransId="{44A9A3F6-C6FC-944E-8EC6-5859B0EFD0A0}" sibTransId="{D4D41102-0985-FA41-B252-BB5D0BE1880F}"/>
    <dgm:cxn modelId="{193AF6EE-58B7-8542-B5D3-6B05CFF5541D}" srcId="{3E653D93-A836-684D-9568-B2D4A19BB4C9}" destId="{4496AC27-01F8-8E4E-9D81-9FF602161767}" srcOrd="0" destOrd="0" parTransId="{7336BE64-D578-4D43-AA9C-BBB65F7D3B9E}" sibTransId="{575DB82F-F86E-594C-A0FE-883B34D121CF}"/>
    <dgm:cxn modelId="{200219CB-5DAC-4D4D-9C54-207728FB2B51}" type="presOf" srcId="{ACEEC8A3-8E81-6C4B-ABC7-8B671FD85BA4}" destId="{1F82AE3B-C7CD-984C-B14B-15BF04A80D08}" srcOrd="1" destOrd="0" presId="urn:microsoft.com/office/officeart/2005/8/layout/lProcess2"/>
    <dgm:cxn modelId="{ED61EB9D-C3E1-EA4C-8CAB-0C486E454CBD}" srcId="{9F29C421-136B-244A-BA7B-92694B1EB009}" destId="{3E653D93-A836-684D-9568-B2D4A19BB4C9}" srcOrd="2" destOrd="0" parTransId="{913A7D1C-992F-764A-825E-46B0F90EB7A3}" sibTransId="{20A61C8D-5A13-7444-A5AD-D7DCCB2138BC}"/>
    <dgm:cxn modelId="{5E86990B-EBDF-B04D-A1BC-4CEDFFA46244}" srcId="{9F29C421-136B-244A-BA7B-92694B1EB009}" destId="{ACEEC8A3-8E81-6C4B-ABC7-8B671FD85BA4}" srcOrd="1" destOrd="0" parTransId="{E3F5CEC0-CA07-544B-B1AB-E94D82EE17DF}" sibTransId="{939E0EED-6496-3B45-A37B-ACF086376A41}"/>
    <dgm:cxn modelId="{DF460F06-6774-B34D-97CE-57585400406B}" type="presOf" srcId="{3E653D93-A836-684D-9568-B2D4A19BB4C9}" destId="{94CA438D-9109-6F40-BCE4-3022AE0BD37C}" srcOrd="1" destOrd="0" presId="urn:microsoft.com/office/officeart/2005/8/layout/lProcess2"/>
    <dgm:cxn modelId="{B6FC481A-BE8E-DE41-AB10-D27360C4C9FB}" type="presOf" srcId="{382EE099-4FD6-D54E-BCCF-82DA379FD0A1}" destId="{1A1A7DAD-0503-9042-A7EE-3967778D2F25}" srcOrd="0" destOrd="0" presId="urn:microsoft.com/office/officeart/2005/8/layout/lProcess2"/>
    <dgm:cxn modelId="{1507C997-1656-804D-A9F2-EED68A5985D9}" srcId="{3191539B-7B56-2F48-8CC2-8B689B1B8F17}" destId="{51A1BF30-A575-3344-B43C-3164886FC2C0}" srcOrd="2" destOrd="0" parTransId="{AEFACC0A-DBD7-7940-8833-37BCD2DDA4DC}" sibTransId="{1C2E4676-F113-C244-AA52-35D5BC518AE9}"/>
    <dgm:cxn modelId="{63A5E1E6-2832-2943-892B-BA7C4085311F}" type="presOf" srcId="{3191539B-7B56-2F48-8CC2-8B689B1B8F17}" destId="{6F1B6E62-0994-1A49-8D8E-790F98978AAD}" srcOrd="0" destOrd="0" presId="urn:microsoft.com/office/officeart/2005/8/layout/lProcess2"/>
    <dgm:cxn modelId="{417EB20B-16E8-4940-A1CE-614961603D8B}" type="presOf" srcId="{36466563-F26C-8648-BDC5-0331CDC10C4C}" destId="{568F3EB6-617B-4949-A6D6-CA5A252210AD}" srcOrd="0" destOrd="0" presId="urn:microsoft.com/office/officeart/2005/8/layout/lProcess2"/>
    <dgm:cxn modelId="{9762E5E3-8D69-F94A-9A6B-C91D4CE64E63}" srcId="{ACEEC8A3-8E81-6C4B-ABC7-8B671FD85BA4}" destId="{48316541-3AB5-CB42-9773-913856B0F34C}" srcOrd="1" destOrd="0" parTransId="{1D34A188-73C1-014F-84FE-85D2D86BF443}" sibTransId="{D721893B-EB84-A84B-902D-3F732D9A32B1}"/>
    <dgm:cxn modelId="{F038CD3E-1895-3148-9638-E761EA96B202}" type="presOf" srcId="{3191539B-7B56-2F48-8CC2-8B689B1B8F17}" destId="{2CA15317-FD24-DF4A-A760-F61AE0809A36}" srcOrd="1" destOrd="0" presId="urn:microsoft.com/office/officeart/2005/8/layout/lProcess2"/>
    <dgm:cxn modelId="{D15F687C-7D99-794C-B6EE-86069DF6BA71}" srcId="{9F29C421-136B-244A-BA7B-92694B1EB009}" destId="{3191539B-7B56-2F48-8CC2-8B689B1B8F17}" srcOrd="0" destOrd="0" parTransId="{A64FD612-D3C1-B34A-B977-EA55EB33B710}" sibTransId="{793770C6-1EB5-8D41-BFA2-FC5CD679619B}"/>
    <dgm:cxn modelId="{89710271-4AAA-CF49-9039-4B5607441EA7}" type="presOf" srcId="{BED0A1A2-AA0A-3649-9370-AD5678FBDF72}" destId="{42ECD96D-FC05-0843-BEAA-6B4D6D365F8C}" srcOrd="0" destOrd="0" presId="urn:microsoft.com/office/officeart/2005/8/layout/lProcess2"/>
    <dgm:cxn modelId="{4E65094C-B007-2C49-A752-7CA591C775AF}" type="presOf" srcId="{3E653D93-A836-684D-9568-B2D4A19BB4C9}" destId="{052B5050-719B-2B4C-A945-EA8F86B4E0FB}" srcOrd="0" destOrd="0" presId="urn:microsoft.com/office/officeart/2005/8/layout/lProcess2"/>
    <dgm:cxn modelId="{A841AA76-9E81-504F-B5B9-F882B59803BF}" type="presOf" srcId="{51A1BF30-A575-3344-B43C-3164886FC2C0}" destId="{F5D6FE83-98CB-604A-9130-28BB701CA2A8}" srcOrd="0" destOrd="0" presId="urn:microsoft.com/office/officeart/2005/8/layout/lProcess2"/>
    <dgm:cxn modelId="{07A0F538-AA67-E942-A8D7-7A0E3696ED42}" type="presOf" srcId="{5530525D-9897-3F42-B8E1-AE8C56EF932E}" destId="{15F68E13-8113-0245-8B4A-771190DF1E29}" srcOrd="0" destOrd="0" presId="urn:microsoft.com/office/officeart/2005/8/layout/lProcess2"/>
    <dgm:cxn modelId="{638715A8-2840-4D43-BEFA-8237703C7EF1}" srcId="{3E653D93-A836-684D-9568-B2D4A19BB4C9}" destId="{5530525D-9897-3F42-B8E1-AE8C56EF932E}" srcOrd="1" destOrd="0" parTransId="{46E319E4-3A8C-894C-A278-1E4BD5AFBD03}" sibTransId="{CB275D85-283B-1641-9A4F-92D58EBC5E83}"/>
    <dgm:cxn modelId="{3FFB6490-1E0B-104B-AAE1-91CEE367524E}" srcId="{3191539B-7B56-2F48-8CC2-8B689B1B8F17}" destId="{0CF726CD-3C88-D14B-B726-B862ADA61897}" srcOrd="1" destOrd="0" parTransId="{807997A5-01C2-4F44-B955-0CB0D93BB396}" sibTransId="{A16ADA50-9BEB-1649-B50B-C873838AF242}"/>
    <dgm:cxn modelId="{A219A18B-FFD8-394B-8680-A02A877189A0}" srcId="{3191539B-7B56-2F48-8CC2-8B689B1B8F17}" destId="{AC197B87-77E1-F344-AB75-EDEF89AE28F7}" srcOrd="0" destOrd="0" parTransId="{2ABD8BBC-246B-604A-B8B8-E940F58A7221}" sibTransId="{040A1338-1F41-E846-BDE0-2655F6EF308C}"/>
    <dgm:cxn modelId="{998F9F6F-5968-144E-95F1-0236752068C2}" type="presOf" srcId="{4496AC27-01F8-8E4E-9D81-9FF602161767}" destId="{98A34F00-5562-2648-B5A9-E70F27550D05}" srcOrd="0" destOrd="0" presId="urn:microsoft.com/office/officeart/2005/8/layout/lProcess2"/>
    <dgm:cxn modelId="{285D7C55-7290-744B-9025-5C030751B3D9}" type="presOf" srcId="{ACEEC8A3-8E81-6C4B-ABC7-8B671FD85BA4}" destId="{DECA59D1-BE34-DD4C-9DDE-C711DADAEF45}" srcOrd="0" destOrd="0" presId="urn:microsoft.com/office/officeart/2005/8/layout/lProcess2"/>
    <dgm:cxn modelId="{4A9E12D2-CE6B-6748-834C-98B88B23C81A}" srcId="{ACEEC8A3-8E81-6C4B-ABC7-8B671FD85BA4}" destId="{36466563-F26C-8648-BDC5-0331CDC10C4C}" srcOrd="0" destOrd="0" parTransId="{BBEE3B74-AB82-1647-91A4-2CF795C969FD}" sibTransId="{2A5521B0-F5B2-7F4D-A608-B7B36A198040}"/>
    <dgm:cxn modelId="{19D920A4-2BB8-2D49-ADD6-9F9BAAE39B3B}" type="presParOf" srcId="{1B9647A4-44E2-6546-87FF-D35618B74BB8}" destId="{18BD823C-10A5-1240-893C-64B0FA98A302}" srcOrd="0" destOrd="0" presId="urn:microsoft.com/office/officeart/2005/8/layout/lProcess2"/>
    <dgm:cxn modelId="{777E34B5-6E41-1344-AEC0-3BBF0A79000F}" type="presParOf" srcId="{18BD823C-10A5-1240-893C-64B0FA98A302}" destId="{6F1B6E62-0994-1A49-8D8E-790F98978AAD}" srcOrd="0" destOrd="0" presId="urn:microsoft.com/office/officeart/2005/8/layout/lProcess2"/>
    <dgm:cxn modelId="{F6A03CA9-0095-E342-AE92-05F8F60F7469}" type="presParOf" srcId="{18BD823C-10A5-1240-893C-64B0FA98A302}" destId="{2CA15317-FD24-DF4A-A760-F61AE0809A36}" srcOrd="1" destOrd="0" presId="urn:microsoft.com/office/officeart/2005/8/layout/lProcess2"/>
    <dgm:cxn modelId="{31999754-02D6-7F49-8DA0-DEA1127F5CCF}" type="presParOf" srcId="{18BD823C-10A5-1240-893C-64B0FA98A302}" destId="{6E2932C7-6EDB-8A4E-8559-0C2F9722B6BA}" srcOrd="2" destOrd="0" presId="urn:microsoft.com/office/officeart/2005/8/layout/lProcess2"/>
    <dgm:cxn modelId="{9CC4477A-F7ED-D849-BEF7-98057372076B}" type="presParOf" srcId="{6E2932C7-6EDB-8A4E-8559-0C2F9722B6BA}" destId="{D205C934-ADF9-CC47-BB96-84F1D19222FE}" srcOrd="0" destOrd="0" presId="urn:microsoft.com/office/officeart/2005/8/layout/lProcess2"/>
    <dgm:cxn modelId="{697CE276-0506-484B-96B0-1DB14256421A}" type="presParOf" srcId="{D205C934-ADF9-CC47-BB96-84F1D19222FE}" destId="{BDA795F1-7187-7749-9C95-E20652EB334C}" srcOrd="0" destOrd="0" presId="urn:microsoft.com/office/officeart/2005/8/layout/lProcess2"/>
    <dgm:cxn modelId="{8F5BAB24-0B25-4343-B899-7E4598BA5A66}" type="presParOf" srcId="{D205C934-ADF9-CC47-BB96-84F1D19222FE}" destId="{BCBA3F03-760B-7043-B676-ED8B65D43F30}" srcOrd="1" destOrd="0" presId="urn:microsoft.com/office/officeart/2005/8/layout/lProcess2"/>
    <dgm:cxn modelId="{615C4696-D788-224E-9335-34DCC1D55AC5}" type="presParOf" srcId="{D205C934-ADF9-CC47-BB96-84F1D19222FE}" destId="{1909C864-3E98-2149-8770-073B4C363679}" srcOrd="2" destOrd="0" presId="urn:microsoft.com/office/officeart/2005/8/layout/lProcess2"/>
    <dgm:cxn modelId="{5A364506-33F0-4A47-84FF-370FEA20B507}" type="presParOf" srcId="{D205C934-ADF9-CC47-BB96-84F1D19222FE}" destId="{17EBE2F6-3ACE-4F4E-A292-279B4D4238A0}" srcOrd="3" destOrd="0" presId="urn:microsoft.com/office/officeart/2005/8/layout/lProcess2"/>
    <dgm:cxn modelId="{171152C7-314B-EF4F-93F1-8B2408917018}" type="presParOf" srcId="{D205C934-ADF9-CC47-BB96-84F1D19222FE}" destId="{F5D6FE83-98CB-604A-9130-28BB701CA2A8}" srcOrd="4" destOrd="0" presId="urn:microsoft.com/office/officeart/2005/8/layout/lProcess2"/>
    <dgm:cxn modelId="{29B90CAF-B7CF-E540-9F2B-29F419775097}" type="presParOf" srcId="{1B9647A4-44E2-6546-87FF-D35618B74BB8}" destId="{E6E136BF-0357-4947-8A77-D3AE8F93465F}" srcOrd="1" destOrd="0" presId="urn:microsoft.com/office/officeart/2005/8/layout/lProcess2"/>
    <dgm:cxn modelId="{CCBABA43-AD40-074B-A67A-B2E5F11FCFEB}" type="presParOf" srcId="{1B9647A4-44E2-6546-87FF-D35618B74BB8}" destId="{0A7FA6E0-82E7-CD42-AB8D-048AFC710BA3}" srcOrd="2" destOrd="0" presId="urn:microsoft.com/office/officeart/2005/8/layout/lProcess2"/>
    <dgm:cxn modelId="{27BE5868-D1C5-3F49-9BE5-97124589263B}" type="presParOf" srcId="{0A7FA6E0-82E7-CD42-AB8D-048AFC710BA3}" destId="{DECA59D1-BE34-DD4C-9DDE-C711DADAEF45}" srcOrd="0" destOrd="0" presId="urn:microsoft.com/office/officeart/2005/8/layout/lProcess2"/>
    <dgm:cxn modelId="{C9B4668C-6098-7B4A-9D6C-AE26C0DD9F09}" type="presParOf" srcId="{0A7FA6E0-82E7-CD42-AB8D-048AFC710BA3}" destId="{1F82AE3B-C7CD-984C-B14B-15BF04A80D08}" srcOrd="1" destOrd="0" presId="urn:microsoft.com/office/officeart/2005/8/layout/lProcess2"/>
    <dgm:cxn modelId="{DB5D85D2-A314-5041-9394-31A75425D030}" type="presParOf" srcId="{0A7FA6E0-82E7-CD42-AB8D-048AFC710BA3}" destId="{41E3A2D3-11DD-0242-81EF-8C71734AF5B5}" srcOrd="2" destOrd="0" presId="urn:microsoft.com/office/officeart/2005/8/layout/lProcess2"/>
    <dgm:cxn modelId="{A1453A0A-0083-7243-8FEC-3A1FF314344B}" type="presParOf" srcId="{41E3A2D3-11DD-0242-81EF-8C71734AF5B5}" destId="{81E376CE-1A9B-6449-A7E6-5D62B720B6FF}" srcOrd="0" destOrd="0" presId="urn:microsoft.com/office/officeart/2005/8/layout/lProcess2"/>
    <dgm:cxn modelId="{B470C773-CFEE-204A-A940-93F302F480CD}" type="presParOf" srcId="{81E376CE-1A9B-6449-A7E6-5D62B720B6FF}" destId="{568F3EB6-617B-4949-A6D6-CA5A252210AD}" srcOrd="0" destOrd="0" presId="urn:microsoft.com/office/officeart/2005/8/layout/lProcess2"/>
    <dgm:cxn modelId="{FFC80DDD-64E3-F044-9E33-8D086186950A}" type="presParOf" srcId="{81E376CE-1A9B-6449-A7E6-5D62B720B6FF}" destId="{DA2E7C73-69A5-3C45-B29B-DD4839402756}" srcOrd="1" destOrd="0" presId="urn:microsoft.com/office/officeart/2005/8/layout/lProcess2"/>
    <dgm:cxn modelId="{1AAEEE9E-88BC-E74A-AC61-F014EE696FC0}" type="presParOf" srcId="{81E376CE-1A9B-6449-A7E6-5D62B720B6FF}" destId="{A794EADE-6AFD-224B-8DDA-F0A0368B8ACB}" srcOrd="2" destOrd="0" presId="urn:microsoft.com/office/officeart/2005/8/layout/lProcess2"/>
    <dgm:cxn modelId="{28A27A17-5F50-BE44-B653-EB0B5846FD8F}" type="presParOf" srcId="{81E376CE-1A9B-6449-A7E6-5D62B720B6FF}" destId="{3E18B685-CD16-CD40-BFD1-1C5C9A7EA95C}" srcOrd="3" destOrd="0" presId="urn:microsoft.com/office/officeart/2005/8/layout/lProcess2"/>
    <dgm:cxn modelId="{522DD6C1-DCD3-9248-BE28-44564EB0F585}" type="presParOf" srcId="{81E376CE-1A9B-6449-A7E6-5D62B720B6FF}" destId="{42ECD96D-FC05-0843-BEAA-6B4D6D365F8C}" srcOrd="4" destOrd="0" presId="urn:microsoft.com/office/officeart/2005/8/layout/lProcess2"/>
    <dgm:cxn modelId="{E91814A3-243D-264B-ABE5-4A15E7B6D7AE}" type="presParOf" srcId="{1B9647A4-44E2-6546-87FF-D35618B74BB8}" destId="{D849826D-FF49-EC4C-BEC7-DAE417E485DB}" srcOrd="3" destOrd="0" presId="urn:microsoft.com/office/officeart/2005/8/layout/lProcess2"/>
    <dgm:cxn modelId="{F58FB1BB-6DCC-E043-BFD0-7B802A9DC05E}" type="presParOf" srcId="{1B9647A4-44E2-6546-87FF-D35618B74BB8}" destId="{A0E18F9D-01CF-EB42-9131-3F03623288C6}" srcOrd="4" destOrd="0" presId="urn:microsoft.com/office/officeart/2005/8/layout/lProcess2"/>
    <dgm:cxn modelId="{15CECCEE-851D-3E4A-86EA-F654F79A1DF1}" type="presParOf" srcId="{A0E18F9D-01CF-EB42-9131-3F03623288C6}" destId="{052B5050-719B-2B4C-A945-EA8F86B4E0FB}" srcOrd="0" destOrd="0" presId="urn:microsoft.com/office/officeart/2005/8/layout/lProcess2"/>
    <dgm:cxn modelId="{5C66A689-3859-5A4A-8CD3-0E8E336A117F}" type="presParOf" srcId="{A0E18F9D-01CF-EB42-9131-3F03623288C6}" destId="{94CA438D-9109-6F40-BCE4-3022AE0BD37C}" srcOrd="1" destOrd="0" presId="urn:microsoft.com/office/officeart/2005/8/layout/lProcess2"/>
    <dgm:cxn modelId="{17F8B677-A55A-3647-9E7B-AE20885DA05F}" type="presParOf" srcId="{A0E18F9D-01CF-EB42-9131-3F03623288C6}" destId="{DFA90458-B6BC-F54C-93FD-93A08A708A06}" srcOrd="2" destOrd="0" presId="urn:microsoft.com/office/officeart/2005/8/layout/lProcess2"/>
    <dgm:cxn modelId="{DAF7B46F-792B-D04D-971F-278D6D783960}" type="presParOf" srcId="{DFA90458-B6BC-F54C-93FD-93A08A708A06}" destId="{9459E531-1D87-724B-9871-6101CC25B35D}" srcOrd="0" destOrd="0" presId="urn:microsoft.com/office/officeart/2005/8/layout/lProcess2"/>
    <dgm:cxn modelId="{68DAD41F-DE73-1743-A7C3-B3D964AA52C6}" type="presParOf" srcId="{9459E531-1D87-724B-9871-6101CC25B35D}" destId="{98A34F00-5562-2648-B5A9-E70F27550D05}" srcOrd="0" destOrd="0" presId="urn:microsoft.com/office/officeart/2005/8/layout/lProcess2"/>
    <dgm:cxn modelId="{6D57338E-6A80-7948-BC1F-7C1493B03894}" type="presParOf" srcId="{9459E531-1D87-724B-9871-6101CC25B35D}" destId="{AA8B7E41-438B-8146-813A-0200BBA96FA6}" srcOrd="1" destOrd="0" presId="urn:microsoft.com/office/officeart/2005/8/layout/lProcess2"/>
    <dgm:cxn modelId="{3E519296-D95A-F54E-B213-A3195C7931D5}" type="presParOf" srcId="{9459E531-1D87-724B-9871-6101CC25B35D}" destId="{15F68E13-8113-0245-8B4A-771190DF1E29}" srcOrd="2" destOrd="0" presId="urn:microsoft.com/office/officeart/2005/8/layout/lProcess2"/>
    <dgm:cxn modelId="{C2DE436F-87EC-F34F-87C4-181FCBD01826}" type="presParOf" srcId="{9459E531-1D87-724B-9871-6101CC25B35D}" destId="{99D55C74-3666-F94F-9B54-E19E259831BF}" srcOrd="3" destOrd="0" presId="urn:microsoft.com/office/officeart/2005/8/layout/lProcess2"/>
    <dgm:cxn modelId="{FA7451DD-AC0F-C34F-A3F0-939E3E0BC6EE}" type="presParOf" srcId="{9459E531-1D87-724B-9871-6101CC25B35D}" destId="{1A1A7DAD-0503-9042-A7EE-3967778D2F25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CDA9BDF-8369-874C-8F82-C591499893AA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C15E145-F934-F44C-AF37-A3DEBE284BBD}">
      <dgm:prSet phldrT="[Texto]" custT="1"/>
      <dgm:spPr/>
      <dgm:t>
        <a:bodyPr/>
        <a:lstStyle/>
        <a:p>
          <a:r>
            <a:rPr lang="es-ES" sz="1600" dirty="0" smtClean="0">
              <a:latin typeface="Tahoma"/>
              <a:cs typeface="Tahoma"/>
            </a:rPr>
            <a:t>JUNTA DE GOBIERNO</a:t>
          </a:r>
          <a:endParaRPr lang="es-ES" sz="1600" dirty="0">
            <a:latin typeface="Tahoma"/>
            <a:cs typeface="Tahoma"/>
          </a:endParaRPr>
        </a:p>
      </dgm:t>
    </dgm:pt>
    <dgm:pt modelId="{A4DF5B31-D7D3-5A45-93DD-57FD87A72934}" type="parTrans" cxnId="{50FA182D-F498-544C-8624-EAAFD874BE3C}">
      <dgm:prSet/>
      <dgm:spPr/>
      <dgm:t>
        <a:bodyPr/>
        <a:lstStyle/>
        <a:p>
          <a:endParaRPr lang="es-ES"/>
        </a:p>
      </dgm:t>
    </dgm:pt>
    <dgm:pt modelId="{D3B7A612-33A6-2648-8FDF-EAA86C3D501A}" type="sibTrans" cxnId="{50FA182D-F498-544C-8624-EAAFD874BE3C}">
      <dgm:prSet/>
      <dgm:spPr/>
      <dgm:t>
        <a:bodyPr/>
        <a:lstStyle/>
        <a:p>
          <a:endParaRPr lang="es-ES"/>
        </a:p>
      </dgm:t>
    </dgm:pt>
    <dgm:pt modelId="{07C1C3D9-36C4-814E-A1D9-CA9A9D5AE449}">
      <dgm:prSet phldrT="[Texto]" custT="1"/>
      <dgm:spPr/>
      <dgm:t>
        <a:bodyPr/>
        <a:lstStyle/>
        <a:p>
          <a:r>
            <a:rPr lang="es-ES" sz="1800" b="1" dirty="0" smtClean="0">
              <a:solidFill>
                <a:srgbClr val="008000"/>
              </a:solidFill>
            </a:rPr>
            <a:t>Miembros Permanentes (9)</a:t>
          </a:r>
          <a:endParaRPr lang="es-ES" sz="1800" b="1" dirty="0">
            <a:solidFill>
              <a:srgbClr val="008000"/>
            </a:solidFill>
          </a:endParaRPr>
        </a:p>
      </dgm:t>
    </dgm:pt>
    <dgm:pt modelId="{B037D135-C795-7945-BBBF-D84CD9C99B69}" type="parTrans" cxnId="{512DE64E-8E3F-3545-888B-5FADDD4D258E}">
      <dgm:prSet/>
      <dgm:spPr/>
      <dgm:t>
        <a:bodyPr/>
        <a:lstStyle/>
        <a:p>
          <a:endParaRPr lang="es-ES"/>
        </a:p>
      </dgm:t>
    </dgm:pt>
    <dgm:pt modelId="{5FD45AD3-FCC8-C64E-BC17-85B69767CD85}" type="sibTrans" cxnId="{512DE64E-8E3F-3545-888B-5FADDD4D258E}">
      <dgm:prSet/>
      <dgm:spPr/>
      <dgm:t>
        <a:bodyPr/>
        <a:lstStyle/>
        <a:p>
          <a:endParaRPr lang="es-ES"/>
        </a:p>
      </dgm:t>
    </dgm:pt>
    <dgm:pt modelId="{AD6482D6-549F-8849-AF32-346EB1BF3B84}">
      <dgm:prSet phldrT="[Texto]" custT="1"/>
      <dgm:spPr/>
      <dgm:t>
        <a:bodyPr/>
        <a:lstStyle/>
        <a:p>
          <a:r>
            <a:rPr lang="es-ES" sz="1400" dirty="0" smtClean="0"/>
            <a:t> Secretaría de Gobernación (Presidente)*</a:t>
          </a:r>
          <a:endParaRPr lang="es-ES" sz="1400" dirty="0"/>
        </a:p>
      </dgm:t>
    </dgm:pt>
    <dgm:pt modelId="{9EE47EA8-D07B-A041-8184-C6AF3695FA3E}" type="parTrans" cxnId="{CD601196-1C12-144F-B5C6-E3DE0FCAD617}">
      <dgm:prSet/>
      <dgm:spPr/>
      <dgm:t>
        <a:bodyPr/>
        <a:lstStyle/>
        <a:p>
          <a:endParaRPr lang="es-ES"/>
        </a:p>
      </dgm:t>
    </dgm:pt>
    <dgm:pt modelId="{7C0EEAB6-3AB9-2C43-B708-DB7C0AD2B407}" type="sibTrans" cxnId="{CD601196-1C12-144F-B5C6-E3DE0FCAD617}">
      <dgm:prSet/>
      <dgm:spPr/>
      <dgm:t>
        <a:bodyPr/>
        <a:lstStyle/>
        <a:p>
          <a:endParaRPr lang="es-ES"/>
        </a:p>
      </dgm:t>
    </dgm:pt>
    <dgm:pt modelId="{9F2F2CF9-D6A9-6B47-9FF4-ED6825CBD2AB}">
      <dgm:prSet phldrT="[Texto]" custT="1"/>
      <dgm:spPr/>
      <dgm:t>
        <a:bodyPr/>
        <a:lstStyle/>
        <a:p>
          <a:r>
            <a:rPr lang="es-ES" sz="1800" b="1" dirty="0" smtClean="0">
              <a:solidFill>
                <a:srgbClr val="008000"/>
              </a:solidFill>
            </a:rPr>
            <a:t>Invitados Permanentes (5)</a:t>
          </a:r>
          <a:endParaRPr lang="es-ES" sz="1800" b="1" dirty="0">
            <a:solidFill>
              <a:srgbClr val="008000"/>
            </a:solidFill>
          </a:endParaRPr>
        </a:p>
      </dgm:t>
    </dgm:pt>
    <dgm:pt modelId="{6F2DF14A-CFD0-3C47-8650-B6355B89861C}" type="parTrans" cxnId="{EFFE5ECE-37F9-B749-B0CF-E5FB41A23D6E}">
      <dgm:prSet/>
      <dgm:spPr/>
      <dgm:t>
        <a:bodyPr/>
        <a:lstStyle/>
        <a:p>
          <a:endParaRPr lang="es-ES"/>
        </a:p>
      </dgm:t>
    </dgm:pt>
    <dgm:pt modelId="{7186B827-57CC-1A4D-9A45-CF65E3F96C93}" type="sibTrans" cxnId="{EFFE5ECE-37F9-B749-B0CF-E5FB41A23D6E}">
      <dgm:prSet/>
      <dgm:spPr/>
      <dgm:t>
        <a:bodyPr/>
        <a:lstStyle/>
        <a:p>
          <a:endParaRPr lang="es-ES"/>
        </a:p>
      </dgm:t>
    </dgm:pt>
    <dgm:pt modelId="{F52F02F5-3481-D94E-AEE6-DFB8C19B4860}">
      <dgm:prSet phldrT="[Texto]" custT="1"/>
      <dgm:spPr/>
      <dgm:t>
        <a:bodyPr/>
        <a:lstStyle/>
        <a:p>
          <a:r>
            <a:rPr lang="es-ES" sz="1400" dirty="0" smtClean="0"/>
            <a:t> Oficina en México del Alto Comisionado de las Naciones Unidas para los Derechos Humanos</a:t>
          </a:r>
          <a:endParaRPr lang="es-ES" sz="1400" dirty="0"/>
        </a:p>
      </dgm:t>
    </dgm:pt>
    <dgm:pt modelId="{B0678E7C-8F00-4944-AC01-FCA16A31E5FE}" type="parTrans" cxnId="{C1F2314F-E2F4-E142-BAD3-FE0DF74405B4}">
      <dgm:prSet/>
      <dgm:spPr/>
      <dgm:t>
        <a:bodyPr/>
        <a:lstStyle/>
        <a:p>
          <a:endParaRPr lang="es-ES"/>
        </a:p>
      </dgm:t>
    </dgm:pt>
    <dgm:pt modelId="{BB0E68C6-DB65-8543-90A7-D497DE64DB5F}" type="sibTrans" cxnId="{C1F2314F-E2F4-E142-BAD3-FE0DF74405B4}">
      <dgm:prSet/>
      <dgm:spPr/>
      <dgm:t>
        <a:bodyPr/>
        <a:lstStyle/>
        <a:p>
          <a:endParaRPr lang="es-ES"/>
        </a:p>
      </dgm:t>
    </dgm:pt>
    <dgm:pt modelId="{61D83285-1896-D94D-A2B6-559A627F930D}">
      <dgm:prSet phldrT="[Texto]" custT="1"/>
      <dgm:spPr/>
      <dgm:t>
        <a:bodyPr/>
        <a:lstStyle/>
        <a:p>
          <a:r>
            <a:rPr lang="es-ES" sz="1400" dirty="0" smtClean="0"/>
            <a:t> Conferencia Nacional de Gobernadores</a:t>
          </a:r>
          <a:endParaRPr lang="es-ES" sz="1400" dirty="0"/>
        </a:p>
      </dgm:t>
    </dgm:pt>
    <dgm:pt modelId="{563E9B79-0B16-6E40-9FDE-58A21899A146}" type="parTrans" cxnId="{D1907D3F-A058-A144-82BD-9C6848C9C6A0}">
      <dgm:prSet/>
      <dgm:spPr/>
      <dgm:t>
        <a:bodyPr/>
        <a:lstStyle/>
        <a:p>
          <a:endParaRPr lang="es-ES"/>
        </a:p>
      </dgm:t>
    </dgm:pt>
    <dgm:pt modelId="{9A29CD15-ABC5-1B4E-BD74-F7BFA66074B8}" type="sibTrans" cxnId="{D1907D3F-A058-A144-82BD-9C6848C9C6A0}">
      <dgm:prSet/>
      <dgm:spPr/>
      <dgm:t>
        <a:bodyPr/>
        <a:lstStyle/>
        <a:p>
          <a:endParaRPr lang="es-ES"/>
        </a:p>
      </dgm:t>
    </dgm:pt>
    <dgm:pt modelId="{1DCE1430-E4C7-874A-BA43-241B82CDB9B5}">
      <dgm:prSet phldrT="[Texto]" custT="1"/>
      <dgm:spPr/>
      <dgm:t>
        <a:bodyPr/>
        <a:lstStyle/>
        <a:p>
          <a:r>
            <a:rPr lang="es-ES" sz="1400" dirty="0" smtClean="0"/>
            <a:t> Poder Judicial de la Federación </a:t>
          </a:r>
          <a:endParaRPr lang="es-ES" sz="1400" dirty="0"/>
        </a:p>
      </dgm:t>
    </dgm:pt>
    <dgm:pt modelId="{5685C983-7810-C145-8EEE-21C5401AEFAB}" type="parTrans" cxnId="{1FE718BD-2EED-7A4E-9534-DEF884308639}">
      <dgm:prSet/>
      <dgm:spPr/>
      <dgm:t>
        <a:bodyPr/>
        <a:lstStyle/>
        <a:p>
          <a:endParaRPr lang="es-ES"/>
        </a:p>
      </dgm:t>
    </dgm:pt>
    <dgm:pt modelId="{C9CDB10A-6884-3B4C-98D4-0CABCDCF15AA}" type="sibTrans" cxnId="{1FE718BD-2EED-7A4E-9534-DEF884308639}">
      <dgm:prSet/>
      <dgm:spPr/>
      <dgm:t>
        <a:bodyPr/>
        <a:lstStyle/>
        <a:p>
          <a:endParaRPr lang="es-ES"/>
        </a:p>
      </dgm:t>
    </dgm:pt>
    <dgm:pt modelId="{A2F6B333-4288-6443-930E-A2CAEE79E1E5}">
      <dgm:prSet phldrT="[Texto]" custT="1"/>
      <dgm:spPr/>
      <dgm:t>
        <a:bodyPr/>
        <a:lstStyle/>
        <a:p>
          <a:r>
            <a:rPr lang="es-ES" sz="1400" dirty="0" smtClean="0"/>
            <a:t> Comisión de Derechos Humanos del Senado de la República</a:t>
          </a:r>
          <a:endParaRPr lang="es-ES" sz="1400" dirty="0"/>
        </a:p>
      </dgm:t>
    </dgm:pt>
    <dgm:pt modelId="{8D3989E4-7F15-174D-A4B9-36BD6DA245DC}" type="parTrans" cxnId="{A21627C1-659A-0147-AB1C-03B0D5038F3F}">
      <dgm:prSet/>
      <dgm:spPr/>
      <dgm:t>
        <a:bodyPr/>
        <a:lstStyle/>
        <a:p>
          <a:endParaRPr lang="es-ES"/>
        </a:p>
      </dgm:t>
    </dgm:pt>
    <dgm:pt modelId="{74FEC101-F31A-9145-AB00-C5DB77169949}" type="sibTrans" cxnId="{A21627C1-659A-0147-AB1C-03B0D5038F3F}">
      <dgm:prSet/>
      <dgm:spPr/>
      <dgm:t>
        <a:bodyPr/>
        <a:lstStyle/>
        <a:p>
          <a:endParaRPr lang="es-ES"/>
        </a:p>
      </dgm:t>
    </dgm:pt>
    <dgm:pt modelId="{03199395-61C9-2648-B925-FB5B41E099D2}">
      <dgm:prSet phldrT="[Texto]" custT="1"/>
      <dgm:spPr/>
      <dgm:t>
        <a:bodyPr/>
        <a:lstStyle/>
        <a:p>
          <a:r>
            <a:rPr lang="es-ES" sz="1400" dirty="0" smtClean="0"/>
            <a:t> Comisión de Derechos Humanos de la Cámara de Diputados</a:t>
          </a:r>
          <a:endParaRPr lang="es-ES" sz="1400" dirty="0"/>
        </a:p>
      </dgm:t>
    </dgm:pt>
    <dgm:pt modelId="{64F6F0F0-2CF2-6C41-8820-5CB9565976F6}" type="parTrans" cxnId="{3A992002-7BD5-0143-B7E3-93487AB2B81D}">
      <dgm:prSet/>
      <dgm:spPr/>
      <dgm:t>
        <a:bodyPr/>
        <a:lstStyle/>
        <a:p>
          <a:endParaRPr lang="es-ES"/>
        </a:p>
      </dgm:t>
    </dgm:pt>
    <dgm:pt modelId="{B6C6841E-1BCA-274D-A020-600389606D58}" type="sibTrans" cxnId="{3A992002-7BD5-0143-B7E3-93487AB2B81D}">
      <dgm:prSet/>
      <dgm:spPr/>
      <dgm:t>
        <a:bodyPr/>
        <a:lstStyle/>
        <a:p>
          <a:endParaRPr lang="es-ES"/>
        </a:p>
      </dgm:t>
    </dgm:pt>
    <dgm:pt modelId="{2090D7C7-B097-482C-9D21-B496A9E1B2B5}">
      <dgm:prSet phldrT="[Texto]" custT="1"/>
      <dgm:spPr/>
      <dgm:t>
        <a:bodyPr/>
        <a:lstStyle/>
        <a:p>
          <a:r>
            <a:rPr lang="es-ES" sz="1400" dirty="0" smtClean="0"/>
            <a:t> Procuraduría General de la República*</a:t>
          </a:r>
          <a:endParaRPr lang="es-ES" sz="1400" dirty="0"/>
        </a:p>
      </dgm:t>
    </dgm:pt>
    <dgm:pt modelId="{4575C8E6-A64B-448E-90FD-F215DF8FE46B}" type="parTrans" cxnId="{10017974-E145-47F8-AD6D-72D4E3C6A902}">
      <dgm:prSet/>
      <dgm:spPr/>
      <dgm:t>
        <a:bodyPr/>
        <a:lstStyle/>
        <a:p>
          <a:endParaRPr lang="es-ES"/>
        </a:p>
      </dgm:t>
    </dgm:pt>
    <dgm:pt modelId="{6DB7F337-C312-4CF4-A805-1DAF522D1A37}" type="sibTrans" cxnId="{10017974-E145-47F8-AD6D-72D4E3C6A902}">
      <dgm:prSet/>
      <dgm:spPr/>
      <dgm:t>
        <a:bodyPr/>
        <a:lstStyle/>
        <a:p>
          <a:endParaRPr lang="es-ES"/>
        </a:p>
      </dgm:t>
    </dgm:pt>
    <dgm:pt modelId="{88F33617-B8E7-49FC-856B-762F0F5A74D1}">
      <dgm:prSet phldrT="[Texto]" custT="1"/>
      <dgm:spPr/>
      <dgm:t>
        <a:bodyPr/>
        <a:lstStyle/>
        <a:p>
          <a:r>
            <a:rPr lang="es-ES" sz="1400" dirty="0" smtClean="0"/>
            <a:t> Secretaría de Seguridad Pública*</a:t>
          </a:r>
          <a:endParaRPr lang="es-ES" sz="1400" dirty="0"/>
        </a:p>
      </dgm:t>
    </dgm:pt>
    <dgm:pt modelId="{D191C68A-F1D2-4249-B623-4666859B91F2}" type="parTrans" cxnId="{AB579C74-6245-4CFC-8F11-EEDEE972D18C}">
      <dgm:prSet/>
      <dgm:spPr/>
      <dgm:t>
        <a:bodyPr/>
        <a:lstStyle/>
        <a:p>
          <a:endParaRPr lang="es-ES"/>
        </a:p>
      </dgm:t>
    </dgm:pt>
    <dgm:pt modelId="{43C70D91-676D-4569-8A96-8CE03BC73A92}" type="sibTrans" cxnId="{AB579C74-6245-4CFC-8F11-EEDEE972D18C}">
      <dgm:prSet/>
      <dgm:spPr/>
      <dgm:t>
        <a:bodyPr/>
        <a:lstStyle/>
        <a:p>
          <a:endParaRPr lang="es-ES"/>
        </a:p>
      </dgm:t>
    </dgm:pt>
    <dgm:pt modelId="{2D2203CF-3AA2-4AAC-A6D9-B8CCBC26857B}">
      <dgm:prSet phldrT="[Texto]" custT="1"/>
      <dgm:spPr/>
      <dgm:t>
        <a:bodyPr/>
        <a:lstStyle/>
        <a:p>
          <a:r>
            <a:rPr lang="es-ES" sz="1400" dirty="0" smtClean="0"/>
            <a:t> Secretaría de Relaciones Exteriores*</a:t>
          </a:r>
          <a:endParaRPr lang="es-ES" sz="1400" dirty="0"/>
        </a:p>
      </dgm:t>
    </dgm:pt>
    <dgm:pt modelId="{7DFE262B-F6EB-4750-8119-764D91499A44}" type="parTrans" cxnId="{30F56A2B-094E-4762-8687-64A52B814187}">
      <dgm:prSet/>
      <dgm:spPr/>
      <dgm:t>
        <a:bodyPr/>
        <a:lstStyle/>
        <a:p>
          <a:endParaRPr lang="es-ES"/>
        </a:p>
      </dgm:t>
    </dgm:pt>
    <dgm:pt modelId="{29175E9C-C594-4B84-9004-F7C9C207D749}" type="sibTrans" cxnId="{30F56A2B-094E-4762-8687-64A52B814187}">
      <dgm:prSet/>
      <dgm:spPr/>
      <dgm:t>
        <a:bodyPr/>
        <a:lstStyle/>
        <a:p>
          <a:endParaRPr lang="es-ES"/>
        </a:p>
      </dgm:t>
    </dgm:pt>
    <dgm:pt modelId="{92DF9BA9-FABE-43A3-A282-5E7D5EDA9003}">
      <dgm:prSet phldrT="[Texto]" custT="1"/>
      <dgm:spPr/>
      <dgm:t>
        <a:bodyPr/>
        <a:lstStyle/>
        <a:p>
          <a:r>
            <a:rPr lang="es-ES" sz="1400" dirty="0" smtClean="0"/>
            <a:t> Comisión Nacional de los Derechos Humanos**</a:t>
          </a:r>
          <a:endParaRPr lang="es-ES" sz="1400" dirty="0"/>
        </a:p>
      </dgm:t>
    </dgm:pt>
    <dgm:pt modelId="{21433398-AE33-4455-B0C0-3251EA1AD31D}" type="parTrans" cxnId="{F2875BB4-55EE-4207-876A-E587F2DE6D3B}">
      <dgm:prSet/>
      <dgm:spPr/>
      <dgm:t>
        <a:bodyPr/>
        <a:lstStyle/>
        <a:p>
          <a:endParaRPr lang="es-ES"/>
        </a:p>
      </dgm:t>
    </dgm:pt>
    <dgm:pt modelId="{AD38C449-B2E4-453C-815A-364D67872983}" type="sibTrans" cxnId="{F2875BB4-55EE-4207-876A-E587F2DE6D3B}">
      <dgm:prSet/>
      <dgm:spPr/>
      <dgm:t>
        <a:bodyPr/>
        <a:lstStyle/>
        <a:p>
          <a:endParaRPr lang="es-ES"/>
        </a:p>
      </dgm:t>
    </dgm:pt>
    <dgm:pt modelId="{806D7428-C067-489F-96C3-139A5D3F578C}">
      <dgm:prSet phldrT="[Texto]" custT="1"/>
      <dgm:spPr/>
      <dgm:t>
        <a:bodyPr/>
        <a:lstStyle/>
        <a:p>
          <a:r>
            <a:rPr lang="es-ES" sz="1400" dirty="0" smtClean="0"/>
            <a:t> 4 Representantes del Consejo Consultivo</a:t>
          </a:r>
          <a:endParaRPr lang="es-ES" sz="1400" dirty="0"/>
        </a:p>
      </dgm:t>
    </dgm:pt>
    <dgm:pt modelId="{61A56FAC-7109-461F-81A1-17081B7AB20E}" type="parTrans" cxnId="{9E44F286-C0EB-41D3-A0FA-CF381331E8A2}">
      <dgm:prSet/>
      <dgm:spPr/>
      <dgm:t>
        <a:bodyPr/>
        <a:lstStyle/>
        <a:p>
          <a:endParaRPr lang="es-ES"/>
        </a:p>
      </dgm:t>
    </dgm:pt>
    <dgm:pt modelId="{0E0EA3CB-733E-4323-BC44-A91F257B9FD2}" type="sibTrans" cxnId="{9E44F286-C0EB-41D3-A0FA-CF381331E8A2}">
      <dgm:prSet/>
      <dgm:spPr/>
      <dgm:t>
        <a:bodyPr/>
        <a:lstStyle/>
        <a:p>
          <a:endParaRPr lang="es-ES"/>
        </a:p>
      </dgm:t>
    </dgm:pt>
    <dgm:pt modelId="{78BF75D9-412F-784F-BFA0-6E2D1C6EDF17}">
      <dgm:prSet phldrT="[Texto]" custT="1"/>
      <dgm:spPr/>
      <dgm:t>
        <a:bodyPr/>
        <a:lstStyle/>
        <a:p>
          <a:r>
            <a:rPr lang="es-ES" sz="1400" dirty="0" smtClean="0"/>
            <a:t>*Nivel mínimo de subsecretario o equivalente                                                   **Nivel mínimo de visitador o equivalente</a:t>
          </a:r>
          <a:endParaRPr lang="es-ES" sz="1400" dirty="0"/>
        </a:p>
      </dgm:t>
    </dgm:pt>
    <dgm:pt modelId="{0AA17C92-672B-3A46-BB57-C19669927E0C}" type="parTrans" cxnId="{596AA442-0A0F-784B-B6C6-ABD94BD399B5}">
      <dgm:prSet/>
      <dgm:spPr/>
      <dgm:t>
        <a:bodyPr/>
        <a:lstStyle/>
        <a:p>
          <a:endParaRPr lang="es-ES"/>
        </a:p>
      </dgm:t>
    </dgm:pt>
    <dgm:pt modelId="{7FA664FA-1F97-F04E-8997-665C7FF4E3B6}" type="sibTrans" cxnId="{596AA442-0A0F-784B-B6C6-ABD94BD399B5}">
      <dgm:prSet/>
      <dgm:spPr/>
      <dgm:t>
        <a:bodyPr/>
        <a:lstStyle/>
        <a:p>
          <a:endParaRPr lang="es-ES"/>
        </a:p>
      </dgm:t>
    </dgm:pt>
    <dgm:pt modelId="{47486802-CEE9-B24F-8892-621F4A37D915}">
      <dgm:prSet phldrT="[Texto]" custT="1"/>
      <dgm:spPr/>
      <dgm:t>
        <a:bodyPr/>
        <a:lstStyle/>
        <a:p>
          <a:endParaRPr lang="es-ES" sz="1400" dirty="0"/>
        </a:p>
      </dgm:t>
    </dgm:pt>
    <dgm:pt modelId="{CADE9739-6A41-194D-B185-40E16A164033}" type="parTrans" cxnId="{F90FF745-67FA-0345-BA7B-E012CDA18EBD}">
      <dgm:prSet/>
      <dgm:spPr/>
      <dgm:t>
        <a:bodyPr/>
        <a:lstStyle/>
        <a:p>
          <a:endParaRPr lang="es-ES"/>
        </a:p>
      </dgm:t>
    </dgm:pt>
    <dgm:pt modelId="{D9654354-BB49-5842-8DDE-CEF75C4080C0}" type="sibTrans" cxnId="{F90FF745-67FA-0345-BA7B-E012CDA18EBD}">
      <dgm:prSet/>
      <dgm:spPr/>
      <dgm:t>
        <a:bodyPr/>
        <a:lstStyle/>
        <a:p>
          <a:endParaRPr lang="es-ES"/>
        </a:p>
      </dgm:t>
    </dgm:pt>
    <dgm:pt modelId="{F741258E-BC02-364A-857C-855E8FBBFB7F}">
      <dgm:prSet phldrT="[Texto]" custT="1"/>
      <dgm:spPr/>
      <dgm:t>
        <a:bodyPr/>
        <a:lstStyle/>
        <a:p>
          <a:endParaRPr lang="es-ES" sz="1400" dirty="0"/>
        </a:p>
      </dgm:t>
    </dgm:pt>
    <dgm:pt modelId="{EDC3C4FA-4D93-FE4E-A7F7-A042EB33B837}" type="parTrans" cxnId="{31D507F1-8C89-BE46-A2BD-3E05D04576C6}">
      <dgm:prSet/>
      <dgm:spPr/>
      <dgm:t>
        <a:bodyPr/>
        <a:lstStyle/>
        <a:p>
          <a:endParaRPr lang="es-ES"/>
        </a:p>
      </dgm:t>
    </dgm:pt>
    <dgm:pt modelId="{9F8EF89C-3D69-2745-820E-857FC3F9FA3A}" type="sibTrans" cxnId="{31D507F1-8C89-BE46-A2BD-3E05D04576C6}">
      <dgm:prSet/>
      <dgm:spPr/>
      <dgm:t>
        <a:bodyPr/>
        <a:lstStyle/>
        <a:p>
          <a:endParaRPr lang="es-ES"/>
        </a:p>
      </dgm:t>
    </dgm:pt>
    <dgm:pt modelId="{889774BB-96C7-E84A-A4D1-FADAE75F45A9}" type="pres">
      <dgm:prSet presAssocID="{ACDA9BDF-8369-874C-8F82-C591499893A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1CC52F2-5330-DF43-B7E1-2DA67EC88531}" type="pres">
      <dgm:prSet presAssocID="{FC15E145-F934-F44C-AF37-A3DEBE284BBD}" presName="linNode" presStyleCnt="0"/>
      <dgm:spPr/>
    </dgm:pt>
    <dgm:pt modelId="{C8CA222A-DAFA-7F43-903D-5D01CDDC272A}" type="pres">
      <dgm:prSet presAssocID="{FC15E145-F934-F44C-AF37-A3DEBE284BBD}" presName="parentText" presStyleLbl="node1" presStyleIdx="0" presStyleCnt="1" custScaleX="58561" custScaleY="9175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4B7551E-2E1F-C44E-BB5F-A8F6B292DA1A}" type="pres">
      <dgm:prSet presAssocID="{FC15E145-F934-F44C-AF37-A3DEBE284BBD}" presName="descendantText" presStyleLbl="alignAccFollowNode1" presStyleIdx="0" presStyleCnt="1" custScaleX="112437" custScaleY="106343" custLinFactNeighborX="11297" custLinFactNeighborY="-16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0F89D07-3655-DC40-BA3E-5D74DCB5D9DA}" type="presOf" srcId="{1DCE1430-E4C7-874A-BA43-241B82CDB9B5}" destId="{A4B7551E-2E1F-C44E-BB5F-A8F6B292DA1A}" srcOrd="0" destOrd="13" presId="urn:microsoft.com/office/officeart/2005/8/layout/vList5"/>
    <dgm:cxn modelId="{1FE718BD-2EED-7A4E-9534-DEF884308639}" srcId="{9F2F2CF9-D6A9-6B47-9FF4-ED6825CBD2AB}" destId="{1DCE1430-E4C7-874A-BA43-241B82CDB9B5}" srcOrd="2" destOrd="0" parTransId="{5685C983-7810-C145-8EEE-21C5401AEFAB}" sibTransId="{C9CDB10A-6884-3B4C-98D4-0CABCDCF15AA}"/>
    <dgm:cxn modelId="{3A992002-7BD5-0143-B7E3-93487AB2B81D}" srcId="{9F2F2CF9-D6A9-6B47-9FF4-ED6825CBD2AB}" destId="{03199395-61C9-2648-B925-FB5B41E099D2}" srcOrd="4" destOrd="0" parTransId="{64F6F0F0-2CF2-6C41-8820-5CB9565976F6}" sibTransId="{B6C6841E-1BCA-274D-A020-600389606D58}"/>
    <dgm:cxn modelId="{5515C401-0C00-0C49-BB0C-C6826D1817E6}" type="presOf" srcId="{9F2F2CF9-D6A9-6B47-9FF4-ED6825CBD2AB}" destId="{A4B7551E-2E1F-C44E-BB5F-A8F6B292DA1A}" srcOrd="0" destOrd="10" presId="urn:microsoft.com/office/officeart/2005/8/layout/vList5"/>
    <dgm:cxn modelId="{E53F17D3-1B92-4890-B841-5B8D295D1FC8}" type="presOf" srcId="{806D7428-C067-489F-96C3-139A5D3F578C}" destId="{A4B7551E-2E1F-C44E-BB5F-A8F6B292DA1A}" srcOrd="0" destOrd="6" presId="urn:microsoft.com/office/officeart/2005/8/layout/vList5"/>
    <dgm:cxn modelId="{75D460C7-1009-7F40-8BE9-4604941B83EA}" type="presOf" srcId="{61D83285-1896-D94D-A2B6-559A627F930D}" destId="{A4B7551E-2E1F-C44E-BB5F-A8F6B292DA1A}" srcOrd="0" destOrd="12" presId="urn:microsoft.com/office/officeart/2005/8/layout/vList5"/>
    <dgm:cxn modelId="{2C19D0C8-D3F9-014E-8DBA-77CA1146D242}" type="presOf" srcId="{78BF75D9-412F-784F-BFA0-6E2D1C6EDF17}" destId="{A4B7551E-2E1F-C44E-BB5F-A8F6B292DA1A}" srcOrd="0" destOrd="8" presId="urn:microsoft.com/office/officeart/2005/8/layout/vList5"/>
    <dgm:cxn modelId="{C1F2314F-E2F4-E142-BAD3-FE0DF74405B4}" srcId="{9F2F2CF9-D6A9-6B47-9FF4-ED6825CBD2AB}" destId="{F52F02F5-3481-D94E-AEE6-DFB8C19B4860}" srcOrd="0" destOrd="0" parTransId="{B0678E7C-8F00-4944-AC01-FCA16A31E5FE}" sibTransId="{BB0E68C6-DB65-8543-90A7-D497DE64DB5F}"/>
    <dgm:cxn modelId="{D1907D3F-A058-A144-82BD-9C6848C9C6A0}" srcId="{9F2F2CF9-D6A9-6B47-9FF4-ED6825CBD2AB}" destId="{61D83285-1896-D94D-A2B6-559A627F930D}" srcOrd="1" destOrd="0" parTransId="{563E9B79-0B16-6E40-9FDE-58A21899A146}" sibTransId="{9A29CD15-ABC5-1B4E-BD74-F7BFA66074B8}"/>
    <dgm:cxn modelId="{10017974-E145-47F8-AD6D-72D4E3C6A902}" srcId="{07C1C3D9-36C4-814E-A1D9-CA9A9D5AE449}" destId="{2090D7C7-B097-482C-9D21-B496A9E1B2B5}" srcOrd="1" destOrd="0" parTransId="{4575C8E6-A64B-448E-90FD-F215DF8FE46B}" sibTransId="{6DB7F337-C312-4CF4-A805-1DAF522D1A37}"/>
    <dgm:cxn modelId="{A9DB4B76-ACA4-2340-AA74-8BC85527B50C}" type="presOf" srcId="{F52F02F5-3481-D94E-AEE6-DFB8C19B4860}" destId="{A4B7551E-2E1F-C44E-BB5F-A8F6B292DA1A}" srcOrd="0" destOrd="11" presId="urn:microsoft.com/office/officeart/2005/8/layout/vList5"/>
    <dgm:cxn modelId="{F90FF745-67FA-0345-BA7B-E012CDA18EBD}" srcId="{07C1C3D9-36C4-814E-A1D9-CA9A9D5AE449}" destId="{47486802-CEE9-B24F-8892-621F4A37D915}" srcOrd="6" destOrd="0" parTransId="{CADE9739-6A41-194D-B185-40E16A164033}" sibTransId="{D9654354-BB49-5842-8DDE-CEF75C4080C0}"/>
    <dgm:cxn modelId="{596AA442-0A0F-784B-B6C6-ABD94BD399B5}" srcId="{47486802-CEE9-B24F-8892-621F4A37D915}" destId="{78BF75D9-412F-784F-BFA0-6E2D1C6EDF17}" srcOrd="0" destOrd="0" parTransId="{0AA17C92-672B-3A46-BB57-C19669927E0C}" sibTransId="{7FA664FA-1F97-F04E-8997-665C7FF4E3B6}"/>
    <dgm:cxn modelId="{A91E786A-82D9-410E-B3E3-994A30F44E8D}" type="presOf" srcId="{2D2203CF-3AA2-4AAC-A6D9-B8CCBC26857B}" destId="{A4B7551E-2E1F-C44E-BB5F-A8F6B292DA1A}" srcOrd="0" destOrd="4" presId="urn:microsoft.com/office/officeart/2005/8/layout/vList5"/>
    <dgm:cxn modelId="{512DE64E-8E3F-3545-888B-5FADDD4D258E}" srcId="{FC15E145-F934-F44C-AF37-A3DEBE284BBD}" destId="{07C1C3D9-36C4-814E-A1D9-CA9A9D5AE449}" srcOrd="0" destOrd="0" parTransId="{B037D135-C795-7945-BBBF-D84CD9C99B69}" sibTransId="{5FD45AD3-FCC8-C64E-BC17-85B69767CD85}"/>
    <dgm:cxn modelId="{FACE87FD-60A2-4144-8E76-BBAE5025149D}" type="presOf" srcId="{2090D7C7-B097-482C-9D21-B496A9E1B2B5}" destId="{A4B7551E-2E1F-C44E-BB5F-A8F6B292DA1A}" srcOrd="0" destOrd="2" presId="urn:microsoft.com/office/officeart/2005/8/layout/vList5"/>
    <dgm:cxn modelId="{AF3A4F2F-FD95-3A40-BC16-2D9A5655D1E3}" type="presOf" srcId="{47486802-CEE9-B24F-8892-621F4A37D915}" destId="{A4B7551E-2E1F-C44E-BB5F-A8F6B292DA1A}" srcOrd="0" destOrd="7" presId="urn:microsoft.com/office/officeart/2005/8/layout/vList5"/>
    <dgm:cxn modelId="{50FA182D-F498-544C-8624-EAAFD874BE3C}" srcId="{ACDA9BDF-8369-874C-8F82-C591499893AA}" destId="{FC15E145-F934-F44C-AF37-A3DEBE284BBD}" srcOrd="0" destOrd="0" parTransId="{A4DF5B31-D7D3-5A45-93DD-57FD87A72934}" sibTransId="{D3B7A612-33A6-2648-8FDF-EAA86C3D501A}"/>
    <dgm:cxn modelId="{A6BBE81C-7309-2745-B4C8-FE61E82C9FF8}" type="presOf" srcId="{ACDA9BDF-8369-874C-8F82-C591499893AA}" destId="{889774BB-96C7-E84A-A4D1-FADAE75F45A9}" srcOrd="0" destOrd="0" presId="urn:microsoft.com/office/officeart/2005/8/layout/vList5"/>
    <dgm:cxn modelId="{E5215B0B-39B4-463B-8FCC-0CCD467F245B}" type="presOf" srcId="{92DF9BA9-FABE-43A3-A282-5E7D5EDA9003}" destId="{A4B7551E-2E1F-C44E-BB5F-A8F6B292DA1A}" srcOrd="0" destOrd="5" presId="urn:microsoft.com/office/officeart/2005/8/layout/vList5"/>
    <dgm:cxn modelId="{F2875BB4-55EE-4207-876A-E587F2DE6D3B}" srcId="{07C1C3D9-36C4-814E-A1D9-CA9A9D5AE449}" destId="{92DF9BA9-FABE-43A3-A282-5E7D5EDA9003}" srcOrd="4" destOrd="0" parTransId="{21433398-AE33-4455-B0C0-3251EA1AD31D}" sibTransId="{AD38C449-B2E4-453C-815A-364D67872983}"/>
    <dgm:cxn modelId="{CD601196-1C12-144F-B5C6-E3DE0FCAD617}" srcId="{07C1C3D9-36C4-814E-A1D9-CA9A9D5AE449}" destId="{AD6482D6-549F-8849-AF32-346EB1BF3B84}" srcOrd="0" destOrd="0" parTransId="{9EE47EA8-D07B-A041-8184-C6AF3695FA3E}" sibTransId="{7C0EEAB6-3AB9-2C43-B708-DB7C0AD2B407}"/>
    <dgm:cxn modelId="{59B8A345-05CA-9944-91DD-61A4B6009BDC}" type="presOf" srcId="{A2F6B333-4288-6443-930E-A2CAEE79E1E5}" destId="{A4B7551E-2E1F-C44E-BB5F-A8F6B292DA1A}" srcOrd="0" destOrd="14" presId="urn:microsoft.com/office/officeart/2005/8/layout/vList5"/>
    <dgm:cxn modelId="{A21627C1-659A-0147-AB1C-03B0D5038F3F}" srcId="{9F2F2CF9-D6A9-6B47-9FF4-ED6825CBD2AB}" destId="{A2F6B333-4288-6443-930E-A2CAEE79E1E5}" srcOrd="3" destOrd="0" parTransId="{8D3989E4-7F15-174D-A4B9-36BD6DA245DC}" sibTransId="{74FEC101-F31A-9145-AB00-C5DB77169949}"/>
    <dgm:cxn modelId="{EFFE5ECE-37F9-B749-B0CF-E5FB41A23D6E}" srcId="{FC15E145-F934-F44C-AF37-A3DEBE284BBD}" destId="{9F2F2CF9-D6A9-6B47-9FF4-ED6825CBD2AB}" srcOrd="1" destOrd="0" parTransId="{6F2DF14A-CFD0-3C47-8650-B6355B89861C}" sibTransId="{7186B827-57CC-1A4D-9A45-CF65E3F96C93}"/>
    <dgm:cxn modelId="{60086971-7FEE-4567-94CA-74948C916A96}" type="presOf" srcId="{88F33617-B8E7-49FC-856B-762F0F5A74D1}" destId="{A4B7551E-2E1F-C44E-BB5F-A8F6B292DA1A}" srcOrd="0" destOrd="3" presId="urn:microsoft.com/office/officeart/2005/8/layout/vList5"/>
    <dgm:cxn modelId="{EE7F1050-7213-A74D-9F44-666C07BF9A5B}" type="presOf" srcId="{03199395-61C9-2648-B925-FB5B41E099D2}" destId="{A4B7551E-2E1F-C44E-BB5F-A8F6B292DA1A}" srcOrd="0" destOrd="15" presId="urn:microsoft.com/office/officeart/2005/8/layout/vList5"/>
    <dgm:cxn modelId="{1755B4E8-73BE-0544-9401-D92381EC1386}" type="presOf" srcId="{AD6482D6-549F-8849-AF32-346EB1BF3B84}" destId="{A4B7551E-2E1F-C44E-BB5F-A8F6B292DA1A}" srcOrd="0" destOrd="1" presId="urn:microsoft.com/office/officeart/2005/8/layout/vList5"/>
    <dgm:cxn modelId="{AB579C74-6245-4CFC-8F11-EEDEE972D18C}" srcId="{07C1C3D9-36C4-814E-A1D9-CA9A9D5AE449}" destId="{88F33617-B8E7-49FC-856B-762F0F5A74D1}" srcOrd="2" destOrd="0" parTransId="{D191C68A-F1D2-4249-B623-4666859B91F2}" sibTransId="{43C70D91-676D-4569-8A96-8CE03BC73A92}"/>
    <dgm:cxn modelId="{1F84CEFB-2A9F-DD48-AE60-0C034B4E4641}" type="presOf" srcId="{FC15E145-F934-F44C-AF37-A3DEBE284BBD}" destId="{C8CA222A-DAFA-7F43-903D-5D01CDDC272A}" srcOrd="0" destOrd="0" presId="urn:microsoft.com/office/officeart/2005/8/layout/vList5"/>
    <dgm:cxn modelId="{9E44F286-C0EB-41D3-A0FA-CF381331E8A2}" srcId="{07C1C3D9-36C4-814E-A1D9-CA9A9D5AE449}" destId="{806D7428-C067-489F-96C3-139A5D3F578C}" srcOrd="5" destOrd="0" parTransId="{61A56FAC-7109-461F-81A1-17081B7AB20E}" sibTransId="{0E0EA3CB-733E-4323-BC44-A91F257B9FD2}"/>
    <dgm:cxn modelId="{E09E8B37-5A68-B247-BC51-EC72DEA6BA76}" type="presOf" srcId="{F741258E-BC02-364A-857C-855E8FBBFB7F}" destId="{A4B7551E-2E1F-C44E-BB5F-A8F6B292DA1A}" srcOrd="0" destOrd="9" presId="urn:microsoft.com/office/officeart/2005/8/layout/vList5"/>
    <dgm:cxn modelId="{7E90603C-0AFE-8244-AF6C-F0BE778507CE}" type="presOf" srcId="{07C1C3D9-36C4-814E-A1D9-CA9A9D5AE449}" destId="{A4B7551E-2E1F-C44E-BB5F-A8F6B292DA1A}" srcOrd="0" destOrd="0" presId="urn:microsoft.com/office/officeart/2005/8/layout/vList5"/>
    <dgm:cxn modelId="{30F56A2B-094E-4762-8687-64A52B814187}" srcId="{07C1C3D9-36C4-814E-A1D9-CA9A9D5AE449}" destId="{2D2203CF-3AA2-4AAC-A6D9-B8CCBC26857B}" srcOrd="3" destOrd="0" parTransId="{7DFE262B-F6EB-4750-8119-764D91499A44}" sibTransId="{29175E9C-C594-4B84-9004-F7C9C207D749}"/>
    <dgm:cxn modelId="{31D507F1-8C89-BE46-A2BD-3E05D04576C6}" srcId="{07C1C3D9-36C4-814E-A1D9-CA9A9D5AE449}" destId="{F741258E-BC02-364A-857C-855E8FBBFB7F}" srcOrd="7" destOrd="0" parTransId="{EDC3C4FA-4D93-FE4E-A7F7-A042EB33B837}" sibTransId="{9F8EF89C-3D69-2745-820E-857FC3F9FA3A}"/>
    <dgm:cxn modelId="{8EC1D817-6143-2149-9008-4A16AD0AB6A2}" type="presParOf" srcId="{889774BB-96C7-E84A-A4D1-FADAE75F45A9}" destId="{11CC52F2-5330-DF43-B7E1-2DA67EC88531}" srcOrd="0" destOrd="0" presId="urn:microsoft.com/office/officeart/2005/8/layout/vList5"/>
    <dgm:cxn modelId="{8B3392F4-2935-9F46-A349-FC7D4C1E65CE}" type="presParOf" srcId="{11CC52F2-5330-DF43-B7E1-2DA67EC88531}" destId="{C8CA222A-DAFA-7F43-903D-5D01CDDC272A}" srcOrd="0" destOrd="0" presId="urn:microsoft.com/office/officeart/2005/8/layout/vList5"/>
    <dgm:cxn modelId="{339FF0D8-D0A4-0F40-BDCC-BE18E547E850}" type="presParOf" srcId="{11CC52F2-5330-DF43-B7E1-2DA67EC88531}" destId="{A4B7551E-2E1F-C44E-BB5F-A8F6B292DA1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CDA9BDF-8369-874C-8F82-C591499893AA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AB2E1B6-B647-3B4A-8065-A254DF2F7D26}">
      <dgm:prSet phldrT="[Texto]"/>
      <dgm:spPr/>
      <dgm:t>
        <a:bodyPr/>
        <a:lstStyle/>
        <a:p>
          <a:r>
            <a:rPr lang="es-ES" dirty="0" smtClean="0"/>
            <a:t>Consejo Consultivo </a:t>
          </a:r>
          <a:endParaRPr lang="es-ES" dirty="0"/>
        </a:p>
      </dgm:t>
    </dgm:pt>
    <dgm:pt modelId="{4D8E948F-4A83-794C-BC13-97705F8432D7}" type="parTrans" cxnId="{C703EF6D-F5E3-C14A-97E7-D9EF0FA98D5C}">
      <dgm:prSet/>
      <dgm:spPr/>
      <dgm:t>
        <a:bodyPr/>
        <a:lstStyle/>
        <a:p>
          <a:endParaRPr lang="es-ES"/>
        </a:p>
      </dgm:t>
    </dgm:pt>
    <dgm:pt modelId="{5790C2AA-D3E9-444E-9DAB-098C72315DB7}" type="sibTrans" cxnId="{C703EF6D-F5E3-C14A-97E7-D9EF0FA98D5C}">
      <dgm:prSet/>
      <dgm:spPr/>
      <dgm:t>
        <a:bodyPr/>
        <a:lstStyle/>
        <a:p>
          <a:endParaRPr lang="es-ES"/>
        </a:p>
      </dgm:t>
    </dgm:pt>
    <dgm:pt modelId="{7F417A6A-3449-AC4C-81E0-F207A7C65CD9}">
      <dgm:prSet phldrT="[Texto]" custT="1"/>
      <dgm:spPr/>
      <dgm:t>
        <a:bodyPr/>
        <a:lstStyle/>
        <a:p>
          <a:pPr algn="just"/>
          <a:r>
            <a:rPr lang="es-ES" sz="1200" dirty="0" smtClean="0">
              <a:latin typeface="Tahoma"/>
              <a:cs typeface="Tahoma"/>
            </a:rPr>
            <a:t>9 miembros</a:t>
          </a:r>
          <a:endParaRPr lang="es-ES" sz="1200" dirty="0">
            <a:latin typeface="Tahoma"/>
            <a:cs typeface="Tahoma"/>
          </a:endParaRPr>
        </a:p>
      </dgm:t>
    </dgm:pt>
    <dgm:pt modelId="{CBD9CBBC-D06F-094D-8688-5F1EF6215C83}" type="parTrans" cxnId="{A251B4B3-D0E7-4B44-85F6-020847ECECDA}">
      <dgm:prSet/>
      <dgm:spPr/>
      <dgm:t>
        <a:bodyPr/>
        <a:lstStyle/>
        <a:p>
          <a:endParaRPr lang="es-ES"/>
        </a:p>
      </dgm:t>
    </dgm:pt>
    <dgm:pt modelId="{3BDB066F-9A1F-6242-8388-1750FDCFD083}" type="sibTrans" cxnId="{A251B4B3-D0E7-4B44-85F6-020847ECECDA}">
      <dgm:prSet/>
      <dgm:spPr/>
      <dgm:t>
        <a:bodyPr/>
        <a:lstStyle/>
        <a:p>
          <a:endParaRPr lang="es-ES"/>
        </a:p>
      </dgm:t>
    </dgm:pt>
    <dgm:pt modelId="{F258D738-70B6-6043-B099-119571E5FAAF}">
      <dgm:prSet phldrT="[Texto]" custT="1"/>
      <dgm:spPr/>
      <dgm:t>
        <a:bodyPr/>
        <a:lstStyle/>
        <a:p>
          <a:pPr algn="just"/>
          <a:r>
            <a:rPr lang="es-ES" sz="1200" dirty="0" smtClean="0">
              <a:latin typeface="Tahoma"/>
              <a:cs typeface="Tahoma"/>
            </a:rPr>
            <a:t>Por cada propietario habrá un suplente.</a:t>
          </a:r>
          <a:endParaRPr lang="es-ES" sz="1200" dirty="0">
            <a:latin typeface="Tahoma"/>
            <a:cs typeface="Tahoma"/>
          </a:endParaRPr>
        </a:p>
      </dgm:t>
    </dgm:pt>
    <dgm:pt modelId="{F3C55110-AEBC-9743-B795-84E3E1C97ECA}" type="parTrans" cxnId="{349F4037-64AA-2241-B659-84A4E7423516}">
      <dgm:prSet/>
      <dgm:spPr/>
      <dgm:t>
        <a:bodyPr/>
        <a:lstStyle/>
        <a:p>
          <a:endParaRPr lang="es-ES"/>
        </a:p>
      </dgm:t>
    </dgm:pt>
    <dgm:pt modelId="{ACC8BB45-EFFB-DE4D-B8D8-733294B56876}" type="sibTrans" cxnId="{349F4037-64AA-2241-B659-84A4E7423516}">
      <dgm:prSet/>
      <dgm:spPr/>
      <dgm:t>
        <a:bodyPr/>
        <a:lstStyle/>
        <a:p>
          <a:endParaRPr lang="es-ES"/>
        </a:p>
      </dgm:t>
    </dgm:pt>
    <dgm:pt modelId="{FF4D99BB-97FF-E447-B049-E4C9974F364C}">
      <dgm:prSet phldrT="[Texto]" custT="1"/>
      <dgm:spPr/>
      <dgm:t>
        <a:bodyPr/>
        <a:lstStyle/>
        <a:p>
          <a:pPr algn="just"/>
          <a:r>
            <a:rPr lang="es-ES" sz="1200" dirty="0" smtClean="0">
              <a:latin typeface="Tahoma"/>
              <a:cs typeface="Tahoma"/>
            </a:rPr>
            <a:t>Periodo: 4 años con posibilidad de re-elección</a:t>
          </a:r>
          <a:r>
            <a:rPr lang="es-ES" sz="1600" dirty="0" smtClean="0">
              <a:latin typeface="Tahoma"/>
              <a:cs typeface="Tahoma"/>
            </a:rPr>
            <a:t>.</a:t>
          </a:r>
          <a:endParaRPr lang="es-ES" sz="1600" dirty="0">
            <a:latin typeface="Tahoma"/>
            <a:cs typeface="Tahoma"/>
          </a:endParaRPr>
        </a:p>
      </dgm:t>
    </dgm:pt>
    <dgm:pt modelId="{0280EECC-32E9-8641-B662-4D2DC25C99DC}" type="parTrans" cxnId="{BD2B7BC0-F326-E849-A4D8-9B1F2C92EFC5}">
      <dgm:prSet/>
      <dgm:spPr/>
      <dgm:t>
        <a:bodyPr/>
        <a:lstStyle/>
        <a:p>
          <a:endParaRPr lang="es-ES"/>
        </a:p>
      </dgm:t>
    </dgm:pt>
    <dgm:pt modelId="{A16CDE0A-5B71-6C4C-B35F-AD295CF2934A}" type="sibTrans" cxnId="{BD2B7BC0-F326-E849-A4D8-9B1F2C92EFC5}">
      <dgm:prSet/>
      <dgm:spPr/>
      <dgm:t>
        <a:bodyPr/>
        <a:lstStyle/>
        <a:p>
          <a:endParaRPr lang="es-ES"/>
        </a:p>
      </dgm:t>
    </dgm:pt>
    <dgm:pt modelId="{43BA791B-27DF-4655-89B3-56C9DBAB3D10}">
      <dgm:prSet phldrT="[Texto]" custT="1"/>
      <dgm:spPr/>
      <dgm:t>
        <a:bodyPr/>
        <a:lstStyle/>
        <a:p>
          <a:pPr algn="just"/>
          <a:r>
            <a:rPr lang="es-ES" sz="1200" dirty="0" smtClean="0">
              <a:latin typeface="Tahoma"/>
              <a:cs typeface="Tahoma"/>
            </a:rPr>
            <a:t>Contará con un presidente por un periodo de dos años electo por mayoría simple de entre los integrantes. </a:t>
          </a:r>
          <a:endParaRPr lang="es-ES" sz="1200" dirty="0">
            <a:latin typeface="Tahoma"/>
            <a:cs typeface="Tahoma"/>
          </a:endParaRPr>
        </a:p>
      </dgm:t>
    </dgm:pt>
    <dgm:pt modelId="{421CF5DD-1ABC-4EBB-AC67-A7CD1C7AA4F8}" type="parTrans" cxnId="{B3A0D25D-7E7C-4412-ABB5-09D8403081AC}">
      <dgm:prSet/>
      <dgm:spPr/>
      <dgm:t>
        <a:bodyPr/>
        <a:lstStyle/>
        <a:p>
          <a:endParaRPr lang="es-ES"/>
        </a:p>
      </dgm:t>
    </dgm:pt>
    <dgm:pt modelId="{10689286-83D9-46A6-8998-7D1F36F0B777}" type="sibTrans" cxnId="{B3A0D25D-7E7C-4412-ABB5-09D8403081AC}">
      <dgm:prSet/>
      <dgm:spPr/>
      <dgm:t>
        <a:bodyPr/>
        <a:lstStyle/>
        <a:p>
          <a:endParaRPr lang="es-ES"/>
        </a:p>
      </dgm:t>
    </dgm:pt>
    <dgm:pt modelId="{068A7FF0-3C6C-44A4-9A48-069D62C8EFA9}">
      <dgm:prSet phldrT="[Texto]" custT="1"/>
      <dgm:spPr/>
      <dgm:t>
        <a:bodyPr/>
        <a:lstStyle/>
        <a:p>
          <a:pPr algn="just"/>
          <a:r>
            <a:rPr lang="es-ES" sz="1200" dirty="0" smtClean="0">
              <a:latin typeface="Tahoma"/>
              <a:cs typeface="Tahoma"/>
            </a:rPr>
            <a:t>Su carácter es honorario por lo que sus integrantes no reciben emolumento o compensación por su participación.</a:t>
          </a:r>
          <a:endParaRPr lang="es-ES" sz="1200" dirty="0">
            <a:latin typeface="Tahoma"/>
            <a:cs typeface="Tahoma"/>
          </a:endParaRPr>
        </a:p>
      </dgm:t>
    </dgm:pt>
    <dgm:pt modelId="{01A1BEB5-D6C3-4766-B58B-47C71EAB6929}" type="parTrans" cxnId="{EE7B70E2-33F3-4759-B91E-C884746B5154}">
      <dgm:prSet/>
      <dgm:spPr/>
      <dgm:t>
        <a:bodyPr/>
        <a:lstStyle/>
        <a:p>
          <a:endParaRPr lang="es-ES"/>
        </a:p>
      </dgm:t>
    </dgm:pt>
    <dgm:pt modelId="{5BBD6D78-A869-4C28-BF51-59E4A93C140D}" type="sibTrans" cxnId="{EE7B70E2-33F3-4759-B91E-C884746B5154}">
      <dgm:prSet/>
      <dgm:spPr/>
      <dgm:t>
        <a:bodyPr/>
        <a:lstStyle/>
        <a:p>
          <a:endParaRPr lang="es-ES"/>
        </a:p>
      </dgm:t>
    </dgm:pt>
    <dgm:pt modelId="{A15D4E11-7064-1C46-A6A4-A38471BABB07}">
      <dgm:prSet phldrT="[Texto]" custT="1"/>
      <dgm:spPr/>
      <dgm:t>
        <a:bodyPr/>
        <a:lstStyle/>
        <a:p>
          <a:pPr algn="just"/>
          <a:endParaRPr lang="es-ES" sz="1200" dirty="0">
            <a:latin typeface="Tahoma"/>
            <a:cs typeface="Tahoma"/>
          </a:endParaRPr>
        </a:p>
      </dgm:t>
    </dgm:pt>
    <dgm:pt modelId="{9D64CFD5-F429-344D-A219-11A2FA6AB1F4}" type="parTrans" cxnId="{5EF17B5D-608C-8C40-A117-148549DC0BA6}">
      <dgm:prSet/>
      <dgm:spPr/>
      <dgm:t>
        <a:bodyPr/>
        <a:lstStyle/>
        <a:p>
          <a:endParaRPr lang="es-ES"/>
        </a:p>
      </dgm:t>
    </dgm:pt>
    <dgm:pt modelId="{3DF768E2-DA47-1F4F-86A1-DC7F6D8E8E62}" type="sibTrans" cxnId="{5EF17B5D-608C-8C40-A117-148549DC0BA6}">
      <dgm:prSet/>
      <dgm:spPr/>
      <dgm:t>
        <a:bodyPr/>
        <a:lstStyle/>
        <a:p>
          <a:endParaRPr lang="es-ES"/>
        </a:p>
      </dgm:t>
    </dgm:pt>
    <dgm:pt modelId="{B291712F-FA29-D546-8123-4EEBCF6498FC}">
      <dgm:prSet phldrT="[Texto]" custT="1"/>
      <dgm:spPr/>
      <dgm:t>
        <a:bodyPr/>
        <a:lstStyle/>
        <a:p>
          <a:pPr algn="just"/>
          <a:endParaRPr lang="es-ES" sz="1200" dirty="0">
            <a:latin typeface="Tahoma"/>
            <a:cs typeface="Tahoma"/>
          </a:endParaRPr>
        </a:p>
      </dgm:t>
    </dgm:pt>
    <dgm:pt modelId="{D00BF286-973D-6E4F-8A7F-8A634BAFBF74}" type="parTrans" cxnId="{C820BEF8-B280-F54B-A893-E9D232246B41}">
      <dgm:prSet/>
      <dgm:spPr/>
      <dgm:t>
        <a:bodyPr/>
        <a:lstStyle/>
        <a:p>
          <a:endParaRPr lang="es-ES"/>
        </a:p>
      </dgm:t>
    </dgm:pt>
    <dgm:pt modelId="{59D5FCED-A3EC-8547-8282-D3961AD20BD2}" type="sibTrans" cxnId="{C820BEF8-B280-F54B-A893-E9D232246B41}">
      <dgm:prSet/>
      <dgm:spPr/>
      <dgm:t>
        <a:bodyPr/>
        <a:lstStyle/>
        <a:p>
          <a:endParaRPr lang="es-ES"/>
        </a:p>
      </dgm:t>
    </dgm:pt>
    <dgm:pt modelId="{07A3AB96-CC5D-2446-BDC7-364549ED75B6}">
      <dgm:prSet phldrT="[Texto]" custT="1"/>
      <dgm:spPr/>
      <dgm:t>
        <a:bodyPr/>
        <a:lstStyle/>
        <a:p>
          <a:pPr algn="just"/>
          <a:endParaRPr lang="es-ES" sz="1200" dirty="0">
            <a:latin typeface="Tahoma"/>
            <a:cs typeface="Tahoma"/>
          </a:endParaRPr>
        </a:p>
      </dgm:t>
    </dgm:pt>
    <dgm:pt modelId="{FE6472EF-A2A1-5C4C-8892-82A3758AEFCF}" type="parTrans" cxnId="{22125E32-4BB8-1541-BD55-C01B2BA960A5}">
      <dgm:prSet/>
      <dgm:spPr/>
      <dgm:t>
        <a:bodyPr/>
        <a:lstStyle/>
        <a:p>
          <a:endParaRPr lang="es-ES"/>
        </a:p>
      </dgm:t>
    </dgm:pt>
    <dgm:pt modelId="{05DF3079-2DBF-3541-9923-FC16EEACE8F1}" type="sibTrans" cxnId="{22125E32-4BB8-1541-BD55-C01B2BA960A5}">
      <dgm:prSet/>
      <dgm:spPr/>
      <dgm:t>
        <a:bodyPr/>
        <a:lstStyle/>
        <a:p>
          <a:endParaRPr lang="es-ES"/>
        </a:p>
      </dgm:t>
    </dgm:pt>
    <dgm:pt modelId="{1B3755A2-7A28-F747-950C-82F4A5CA4E1D}">
      <dgm:prSet phldrT="[Texto]" custT="1"/>
      <dgm:spPr/>
      <dgm:t>
        <a:bodyPr/>
        <a:lstStyle/>
        <a:p>
          <a:pPr algn="just"/>
          <a:endParaRPr lang="es-ES" sz="1200" dirty="0">
            <a:latin typeface="Tahoma"/>
            <a:cs typeface="Tahoma"/>
          </a:endParaRPr>
        </a:p>
      </dgm:t>
    </dgm:pt>
    <dgm:pt modelId="{7BB0CE84-CE7C-5B49-8E29-CE5E92138D88}" type="parTrans" cxnId="{842C3707-1781-8E4E-A921-988CB45B6070}">
      <dgm:prSet/>
      <dgm:spPr/>
      <dgm:t>
        <a:bodyPr/>
        <a:lstStyle/>
        <a:p>
          <a:endParaRPr lang="es-ES"/>
        </a:p>
      </dgm:t>
    </dgm:pt>
    <dgm:pt modelId="{F80FCCEE-2A01-B84F-A2D4-7CC8C973A020}" type="sibTrans" cxnId="{842C3707-1781-8E4E-A921-988CB45B6070}">
      <dgm:prSet/>
      <dgm:spPr/>
      <dgm:t>
        <a:bodyPr/>
        <a:lstStyle/>
        <a:p>
          <a:endParaRPr lang="es-ES"/>
        </a:p>
      </dgm:t>
    </dgm:pt>
    <dgm:pt modelId="{EA0B40D6-E1D6-7244-AACF-8E414D98226C}">
      <dgm:prSet phldrT="[Texto]" custT="1"/>
      <dgm:spPr/>
      <dgm:t>
        <a:bodyPr/>
        <a:lstStyle/>
        <a:p>
          <a:pPr algn="just"/>
          <a:r>
            <a:rPr lang="es-ES" sz="1200" dirty="0" smtClean="0">
              <a:latin typeface="Tahoma"/>
              <a:cs typeface="Tahoma"/>
            </a:rPr>
            <a:t>Perfiles:</a:t>
          </a:r>
          <a:endParaRPr lang="es-ES" sz="1200" dirty="0">
            <a:latin typeface="Tahoma"/>
            <a:cs typeface="Tahoma"/>
          </a:endParaRPr>
        </a:p>
      </dgm:t>
    </dgm:pt>
    <dgm:pt modelId="{ACECA2B2-9E7D-244F-9688-B686627DC63C}" type="parTrans" cxnId="{DBF0A0D7-9DC7-D143-9FE7-4715B2A45B61}">
      <dgm:prSet/>
      <dgm:spPr/>
      <dgm:t>
        <a:bodyPr/>
        <a:lstStyle/>
        <a:p>
          <a:endParaRPr lang="es-ES"/>
        </a:p>
      </dgm:t>
    </dgm:pt>
    <dgm:pt modelId="{928F1F11-F8BE-9B4D-B165-D61219C3407C}" type="sibTrans" cxnId="{DBF0A0D7-9DC7-D143-9FE7-4715B2A45B61}">
      <dgm:prSet/>
      <dgm:spPr/>
      <dgm:t>
        <a:bodyPr/>
        <a:lstStyle/>
        <a:p>
          <a:endParaRPr lang="es-ES"/>
        </a:p>
      </dgm:t>
    </dgm:pt>
    <dgm:pt modelId="{DB985736-4094-9B41-8D83-0FFF5EE0B7FC}">
      <dgm:prSet phldrT="[Texto]" custT="1"/>
      <dgm:spPr/>
      <dgm:t>
        <a:bodyPr/>
        <a:lstStyle/>
        <a:p>
          <a:pPr algn="just"/>
          <a:r>
            <a:rPr lang="es-MX" sz="1100" dirty="0" smtClean="0">
              <a:latin typeface="Tahoma"/>
              <a:cs typeface="Tahoma"/>
            </a:rPr>
            <a:t>Experiencia o conocimiento  en:</a:t>
          </a:r>
          <a:endParaRPr lang="es-ES" sz="1100" dirty="0">
            <a:latin typeface="Tahoma"/>
            <a:cs typeface="Tahoma"/>
          </a:endParaRPr>
        </a:p>
      </dgm:t>
    </dgm:pt>
    <dgm:pt modelId="{B4572AD2-AE4B-B240-B49E-3456291D3EC5}" type="parTrans" cxnId="{19F0C84C-15E3-FF46-ACC1-02E857892EF6}">
      <dgm:prSet/>
      <dgm:spPr/>
      <dgm:t>
        <a:bodyPr/>
        <a:lstStyle/>
        <a:p>
          <a:endParaRPr lang="es-ES"/>
        </a:p>
      </dgm:t>
    </dgm:pt>
    <dgm:pt modelId="{9143CFDB-19E4-234F-8971-EB037FF88310}" type="sibTrans" cxnId="{19F0C84C-15E3-FF46-ACC1-02E857892EF6}">
      <dgm:prSet/>
      <dgm:spPr/>
      <dgm:t>
        <a:bodyPr/>
        <a:lstStyle/>
        <a:p>
          <a:endParaRPr lang="es-ES"/>
        </a:p>
      </dgm:t>
    </dgm:pt>
    <dgm:pt modelId="{B7E2570F-8F58-5549-9679-A80C37D05D88}">
      <dgm:prSet phldrT="[Texto]" custT="1"/>
      <dgm:spPr/>
      <dgm:t>
        <a:bodyPr/>
        <a:lstStyle/>
        <a:p>
          <a:pPr algn="just"/>
          <a:r>
            <a:rPr lang="es-MX" sz="1100" dirty="0" smtClean="0">
              <a:latin typeface="Tahoma"/>
              <a:cs typeface="Tahoma"/>
            </a:rPr>
            <a:t>Evaluación de riesgos. </a:t>
          </a:r>
          <a:endParaRPr lang="es-ES" sz="1100" dirty="0">
            <a:latin typeface="Tahoma"/>
            <a:cs typeface="Tahoma"/>
          </a:endParaRPr>
        </a:p>
      </dgm:t>
    </dgm:pt>
    <dgm:pt modelId="{B752A059-067D-754C-A789-82B2C7560039}" type="parTrans" cxnId="{5ABB9158-A782-5A49-B16D-8519BAD48E3A}">
      <dgm:prSet/>
      <dgm:spPr/>
      <dgm:t>
        <a:bodyPr/>
        <a:lstStyle/>
        <a:p>
          <a:endParaRPr lang="es-ES"/>
        </a:p>
      </dgm:t>
    </dgm:pt>
    <dgm:pt modelId="{00EBCE3E-6B00-2A44-B4CD-D7A10482B107}" type="sibTrans" cxnId="{5ABB9158-A782-5A49-B16D-8519BAD48E3A}">
      <dgm:prSet/>
      <dgm:spPr/>
      <dgm:t>
        <a:bodyPr/>
        <a:lstStyle/>
        <a:p>
          <a:endParaRPr lang="es-ES"/>
        </a:p>
      </dgm:t>
    </dgm:pt>
    <dgm:pt modelId="{3B88FD8D-6FBF-6D43-8DA6-34D1E7C64EF6}">
      <dgm:prSet phldrT="[Texto]" custT="1"/>
      <dgm:spPr/>
      <dgm:t>
        <a:bodyPr/>
        <a:lstStyle/>
        <a:p>
          <a:pPr algn="just"/>
          <a:r>
            <a:rPr lang="es-MX" sz="1200" dirty="0" smtClean="0">
              <a:latin typeface="Tahoma"/>
              <a:cs typeface="Tahoma"/>
            </a:rPr>
            <a:t>Elegidos a través de una convocatoria pública emitida por la Junta de Gobierno.</a:t>
          </a:r>
          <a:endParaRPr lang="es-ES" sz="1200" dirty="0">
            <a:latin typeface="Tahoma"/>
            <a:cs typeface="Tahoma"/>
          </a:endParaRPr>
        </a:p>
      </dgm:t>
    </dgm:pt>
    <dgm:pt modelId="{30198C60-DC5C-A342-9AE1-D61847F42CEC}" type="parTrans" cxnId="{C006B77D-9E11-BC48-AFA3-3527BE18FF59}">
      <dgm:prSet/>
      <dgm:spPr/>
      <dgm:t>
        <a:bodyPr/>
        <a:lstStyle/>
        <a:p>
          <a:endParaRPr lang="es-ES"/>
        </a:p>
      </dgm:t>
    </dgm:pt>
    <dgm:pt modelId="{E52DBB61-5B56-AF4B-BAEB-C064CE65ACC9}" type="sibTrans" cxnId="{C006B77D-9E11-BC48-AFA3-3527BE18FF59}">
      <dgm:prSet/>
      <dgm:spPr/>
      <dgm:t>
        <a:bodyPr/>
        <a:lstStyle/>
        <a:p>
          <a:endParaRPr lang="es-ES"/>
        </a:p>
      </dgm:t>
    </dgm:pt>
    <dgm:pt modelId="{4852D1DF-0327-864A-BCE2-CF58DD07B114}">
      <dgm:prSet phldrT="[Texto]" custT="1"/>
      <dgm:spPr/>
      <dgm:t>
        <a:bodyPr/>
        <a:lstStyle/>
        <a:p>
          <a:pPr algn="just"/>
          <a:r>
            <a:rPr lang="es-MX" sz="1100" dirty="0" smtClean="0">
              <a:latin typeface="Tahoma"/>
              <a:cs typeface="Tahoma"/>
            </a:rPr>
            <a:t>equilibrio entre personas expertas en la defensa de los derechos humanos y  del ejercicio de la libertad de expresión y el periodismo.</a:t>
          </a:r>
          <a:endParaRPr lang="es-ES" sz="1100" dirty="0">
            <a:latin typeface="Tahoma"/>
            <a:cs typeface="Tahoma"/>
          </a:endParaRPr>
        </a:p>
      </dgm:t>
    </dgm:pt>
    <dgm:pt modelId="{B1141876-901A-054C-9750-DC1BDD6FB260}" type="parTrans" cxnId="{CE83F3F4-D27D-0F42-B3E6-58502C57C8C8}">
      <dgm:prSet/>
      <dgm:spPr/>
      <dgm:t>
        <a:bodyPr/>
        <a:lstStyle/>
        <a:p>
          <a:endParaRPr lang="es-ES"/>
        </a:p>
      </dgm:t>
    </dgm:pt>
    <dgm:pt modelId="{E1D9F4F5-1C78-9A49-B85E-3211D6818198}" type="sibTrans" cxnId="{CE83F3F4-D27D-0F42-B3E6-58502C57C8C8}">
      <dgm:prSet/>
      <dgm:spPr/>
      <dgm:t>
        <a:bodyPr/>
        <a:lstStyle/>
        <a:p>
          <a:endParaRPr lang="es-ES"/>
        </a:p>
      </dgm:t>
    </dgm:pt>
    <dgm:pt modelId="{FB00A983-FCC2-3A4C-A41C-A7C6EE267CC4}">
      <dgm:prSet phldrT="[Texto]" custT="1"/>
      <dgm:spPr/>
      <dgm:t>
        <a:bodyPr/>
        <a:lstStyle/>
        <a:p>
          <a:pPr algn="just"/>
          <a:r>
            <a:rPr lang="es-MX" sz="1100" dirty="0" smtClean="0">
              <a:latin typeface="Tahoma"/>
              <a:cs typeface="Tahoma"/>
            </a:rPr>
            <a:t> Defensa o promoción de los derechos humanos, o</a:t>
          </a:r>
          <a:endParaRPr lang="es-ES" sz="1100" dirty="0">
            <a:latin typeface="Tahoma"/>
            <a:cs typeface="Tahoma"/>
          </a:endParaRPr>
        </a:p>
      </dgm:t>
    </dgm:pt>
    <dgm:pt modelId="{CFCB7D02-548D-254C-8AC6-6E7FA094379F}" type="parTrans" cxnId="{38163322-2A38-E346-A27B-70D13AA318BE}">
      <dgm:prSet/>
      <dgm:spPr/>
      <dgm:t>
        <a:bodyPr/>
        <a:lstStyle/>
        <a:p>
          <a:endParaRPr lang="es-ES"/>
        </a:p>
      </dgm:t>
    </dgm:pt>
    <dgm:pt modelId="{65D2E591-BB85-E34F-8962-C36392FA96F3}" type="sibTrans" cxnId="{38163322-2A38-E346-A27B-70D13AA318BE}">
      <dgm:prSet/>
      <dgm:spPr/>
      <dgm:t>
        <a:bodyPr/>
        <a:lstStyle/>
        <a:p>
          <a:endParaRPr lang="es-ES"/>
        </a:p>
      </dgm:t>
    </dgm:pt>
    <dgm:pt modelId="{5EDF6EAB-ABC1-C34C-AB9E-3947E17252A4}">
      <dgm:prSet phldrT="[Texto]" custT="1"/>
      <dgm:spPr/>
      <dgm:t>
        <a:bodyPr/>
        <a:lstStyle/>
        <a:p>
          <a:pPr algn="just"/>
          <a:r>
            <a:rPr lang="es-MX" sz="1100" dirty="0" smtClean="0">
              <a:latin typeface="Tahoma"/>
              <a:cs typeface="Tahoma"/>
            </a:rPr>
            <a:t> El ejercicio del periodismo, o</a:t>
          </a:r>
          <a:endParaRPr lang="es-ES" sz="1100" dirty="0">
            <a:latin typeface="Tahoma"/>
            <a:cs typeface="Tahoma"/>
          </a:endParaRPr>
        </a:p>
      </dgm:t>
    </dgm:pt>
    <dgm:pt modelId="{E54B7FCE-FD21-A740-9939-AB249B7075B8}" type="parTrans" cxnId="{7DDFED21-8B70-A24C-A60F-9C35C007B19D}">
      <dgm:prSet/>
      <dgm:spPr/>
      <dgm:t>
        <a:bodyPr/>
        <a:lstStyle/>
        <a:p>
          <a:endParaRPr lang="es-ES"/>
        </a:p>
      </dgm:t>
    </dgm:pt>
    <dgm:pt modelId="{2794AF8A-1887-464C-B8AE-997B0534C8F4}" type="sibTrans" cxnId="{7DDFED21-8B70-A24C-A60F-9C35C007B19D}">
      <dgm:prSet/>
      <dgm:spPr/>
      <dgm:t>
        <a:bodyPr/>
        <a:lstStyle/>
        <a:p>
          <a:endParaRPr lang="es-ES"/>
        </a:p>
      </dgm:t>
    </dgm:pt>
    <dgm:pt modelId="{52F8236A-0326-D044-9DC0-6032243C518A}">
      <dgm:prSet phldrT="[Texto]" custT="1"/>
      <dgm:spPr/>
      <dgm:t>
        <a:bodyPr/>
        <a:lstStyle/>
        <a:p>
          <a:pPr algn="just"/>
          <a:endParaRPr lang="es-ES" sz="1200" dirty="0">
            <a:latin typeface="Tahoma"/>
            <a:cs typeface="Tahoma"/>
          </a:endParaRPr>
        </a:p>
      </dgm:t>
    </dgm:pt>
    <dgm:pt modelId="{7A861935-CED2-484F-8F59-650A1FA96E72}" type="parTrans" cxnId="{A6ED2332-635B-F54A-8D28-F8DBEAAB8F41}">
      <dgm:prSet/>
      <dgm:spPr/>
      <dgm:t>
        <a:bodyPr/>
        <a:lstStyle/>
        <a:p>
          <a:endParaRPr lang="es-ES"/>
        </a:p>
      </dgm:t>
    </dgm:pt>
    <dgm:pt modelId="{84A2E6A1-8AB1-C64E-909D-13C738A040C4}" type="sibTrans" cxnId="{A6ED2332-635B-F54A-8D28-F8DBEAAB8F41}">
      <dgm:prSet/>
      <dgm:spPr/>
      <dgm:t>
        <a:bodyPr/>
        <a:lstStyle/>
        <a:p>
          <a:endParaRPr lang="es-ES"/>
        </a:p>
      </dgm:t>
    </dgm:pt>
    <dgm:pt modelId="{075D79C4-429F-0E48-91CB-A9C481837A6D}">
      <dgm:prSet phldrT="[Texto]" custT="1"/>
      <dgm:spPr/>
      <dgm:t>
        <a:bodyPr/>
        <a:lstStyle/>
        <a:p>
          <a:pPr algn="just"/>
          <a:r>
            <a:rPr lang="es-ES" sz="1200" dirty="0" smtClean="0">
              <a:latin typeface="Tahoma"/>
              <a:cs typeface="Tahoma"/>
            </a:rPr>
            <a:t>Entre sus miembros elegirán a 4 representantes para participar en la Junta de Gobierno (2 defensores /2 periodistas)</a:t>
          </a:r>
          <a:endParaRPr lang="es-ES" sz="1200" dirty="0">
            <a:latin typeface="Tahoma"/>
            <a:cs typeface="Tahoma"/>
          </a:endParaRPr>
        </a:p>
      </dgm:t>
    </dgm:pt>
    <dgm:pt modelId="{9BEB1B34-6048-5144-80AD-007FBE3D8159}" type="parTrans" cxnId="{D59E0DAE-876B-E141-8E14-6490B43108C0}">
      <dgm:prSet/>
      <dgm:spPr/>
      <dgm:t>
        <a:bodyPr/>
        <a:lstStyle/>
        <a:p>
          <a:endParaRPr lang="es-ES"/>
        </a:p>
      </dgm:t>
    </dgm:pt>
    <dgm:pt modelId="{43492142-78B7-E84B-BCD8-D9D25BC80106}" type="sibTrans" cxnId="{D59E0DAE-876B-E141-8E14-6490B43108C0}">
      <dgm:prSet/>
      <dgm:spPr/>
      <dgm:t>
        <a:bodyPr/>
        <a:lstStyle/>
        <a:p>
          <a:endParaRPr lang="es-ES"/>
        </a:p>
      </dgm:t>
    </dgm:pt>
    <dgm:pt modelId="{F4F2AE34-3BE1-1247-8F28-85F18F7F2DFF}">
      <dgm:prSet phldrT="[Texto]" custT="1"/>
      <dgm:spPr/>
      <dgm:t>
        <a:bodyPr/>
        <a:lstStyle/>
        <a:p>
          <a:pPr algn="just"/>
          <a:endParaRPr lang="es-ES" sz="1200" dirty="0">
            <a:latin typeface="Tahoma"/>
            <a:cs typeface="Tahoma"/>
          </a:endParaRPr>
        </a:p>
      </dgm:t>
    </dgm:pt>
    <dgm:pt modelId="{B2E7FE20-E657-E949-9384-16E55D54ED7B}" type="parTrans" cxnId="{A4DE24D5-6096-764E-AE4C-8125F42375C2}">
      <dgm:prSet/>
      <dgm:spPr/>
      <dgm:t>
        <a:bodyPr/>
        <a:lstStyle/>
        <a:p>
          <a:endParaRPr lang="es-ES"/>
        </a:p>
      </dgm:t>
    </dgm:pt>
    <dgm:pt modelId="{64B15A39-8D9C-984A-96F8-5E5FEF4D5CC2}" type="sibTrans" cxnId="{A4DE24D5-6096-764E-AE4C-8125F42375C2}">
      <dgm:prSet/>
      <dgm:spPr/>
      <dgm:t>
        <a:bodyPr/>
        <a:lstStyle/>
        <a:p>
          <a:endParaRPr lang="es-ES"/>
        </a:p>
      </dgm:t>
    </dgm:pt>
    <dgm:pt modelId="{889774BB-96C7-E84A-A4D1-FADAE75F45A9}" type="pres">
      <dgm:prSet presAssocID="{ACDA9BDF-8369-874C-8F82-C591499893A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E2F20BD-80D6-6B4B-97B0-4AEA6CCD41A5}" type="pres">
      <dgm:prSet presAssocID="{FAB2E1B6-B647-3B4A-8065-A254DF2F7D26}" presName="linNode" presStyleCnt="0"/>
      <dgm:spPr/>
    </dgm:pt>
    <dgm:pt modelId="{6F9F301E-F414-BE4F-A463-4260235F5C80}" type="pres">
      <dgm:prSet presAssocID="{FAB2E1B6-B647-3B4A-8065-A254DF2F7D26}" presName="parentText" presStyleLbl="node1" presStyleIdx="0" presStyleCnt="1" custScaleX="69003" custScaleY="78367" custLinFactNeighborX="-2835" custLinFactNeighborY="-40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9F01E97-55CD-D54C-81E4-097DBBC893FC}" type="pres">
      <dgm:prSet presAssocID="{FAB2E1B6-B647-3B4A-8065-A254DF2F7D26}" presName="descendantText" presStyleLbl="alignAccFollowNode1" presStyleIdx="0" presStyleCnt="1" custScaleX="114595" custScaleY="12512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57EB31D-AB41-7A4A-9095-0088C3BDC190}" type="presOf" srcId="{5EDF6EAB-ABC1-C34C-AB9E-3947E17252A4}" destId="{69F01E97-55CD-D54C-81E4-097DBBC893FC}" srcOrd="0" destOrd="5" presId="urn:microsoft.com/office/officeart/2005/8/layout/vList5"/>
    <dgm:cxn modelId="{D59E0DAE-876B-E141-8E14-6490B43108C0}" srcId="{FAB2E1B6-B647-3B4A-8065-A254DF2F7D26}" destId="{075D79C4-429F-0E48-91CB-A9C481837A6D}" srcOrd="5" destOrd="0" parTransId="{9BEB1B34-6048-5144-80AD-007FBE3D8159}" sibTransId="{43492142-78B7-E84B-BCD8-D9D25BC80106}"/>
    <dgm:cxn modelId="{38163322-2A38-E346-A27B-70D13AA318BE}" srcId="{DB985736-4094-9B41-8D83-0FFF5EE0B7FC}" destId="{FB00A983-FCC2-3A4C-A41C-A7C6EE267CC4}" srcOrd="0" destOrd="0" parTransId="{CFCB7D02-548D-254C-8AC6-6E7FA094379F}" sibTransId="{65D2E591-BB85-E34F-8962-C36392FA96F3}"/>
    <dgm:cxn modelId="{304F733E-127C-D24B-BBFA-3AA5A05021B4}" type="presOf" srcId="{1B3755A2-7A28-F747-950C-82F4A5CA4E1D}" destId="{69F01E97-55CD-D54C-81E4-097DBBC893FC}" srcOrd="0" destOrd="17" presId="urn:microsoft.com/office/officeart/2005/8/layout/vList5"/>
    <dgm:cxn modelId="{842C3707-1781-8E4E-A921-988CB45B6070}" srcId="{FAB2E1B6-B647-3B4A-8065-A254DF2F7D26}" destId="{1B3755A2-7A28-F747-950C-82F4A5CA4E1D}" srcOrd="12" destOrd="0" parTransId="{7BB0CE84-CE7C-5B49-8E29-CE5E92138D88}" sibTransId="{F80FCCEE-2A01-B84F-A2D4-7CC8C973A020}"/>
    <dgm:cxn modelId="{110D1BEC-A58B-D448-B0FD-65BAF211196A}" type="presOf" srcId="{52F8236A-0326-D044-9DC0-6032243C518A}" destId="{69F01E97-55CD-D54C-81E4-097DBBC893FC}" srcOrd="0" destOrd="7" presId="urn:microsoft.com/office/officeart/2005/8/layout/vList5"/>
    <dgm:cxn modelId="{D494EEB5-37E7-6A4C-80E3-9F6D92E2234E}" type="presOf" srcId="{FF4D99BB-97FF-E447-B049-E4C9974F364C}" destId="{69F01E97-55CD-D54C-81E4-097DBBC893FC}" srcOrd="0" destOrd="18" presId="urn:microsoft.com/office/officeart/2005/8/layout/vList5"/>
    <dgm:cxn modelId="{E7D66A0E-543F-4A4B-BC5D-6DDFD68BDBED}" type="presOf" srcId="{07A3AB96-CC5D-2446-BDC7-364549ED75B6}" destId="{69F01E97-55CD-D54C-81E4-097DBBC893FC}" srcOrd="0" destOrd="15" presId="urn:microsoft.com/office/officeart/2005/8/layout/vList5"/>
    <dgm:cxn modelId="{A4DE24D5-6096-764E-AE4C-8125F42375C2}" srcId="{FAB2E1B6-B647-3B4A-8065-A254DF2F7D26}" destId="{F4F2AE34-3BE1-1247-8F28-85F18F7F2DFF}" srcOrd="4" destOrd="0" parTransId="{B2E7FE20-E657-E949-9384-16E55D54ED7B}" sibTransId="{64B15A39-8D9C-984A-96F8-5E5FEF4D5CC2}"/>
    <dgm:cxn modelId="{22125E32-4BB8-1541-BD55-C01B2BA960A5}" srcId="{FAB2E1B6-B647-3B4A-8065-A254DF2F7D26}" destId="{07A3AB96-CC5D-2446-BDC7-364549ED75B6}" srcOrd="10" destOrd="0" parTransId="{FE6472EF-A2A1-5C4C-8892-82A3758AEFCF}" sibTransId="{05DF3079-2DBF-3541-9923-FC16EEACE8F1}"/>
    <dgm:cxn modelId="{E3C3A268-B711-CE4E-8E7E-946CE2781AED}" type="presOf" srcId="{ACDA9BDF-8369-874C-8F82-C591499893AA}" destId="{889774BB-96C7-E84A-A4D1-FADAE75F45A9}" srcOrd="0" destOrd="0" presId="urn:microsoft.com/office/officeart/2005/8/layout/vList5"/>
    <dgm:cxn modelId="{507626D0-D892-D94B-B954-672CDF0EFE06}" type="presOf" srcId="{B7E2570F-8F58-5549-9679-A80C37D05D88}" destId="{69F01E97-55CD-D54C-81E4-097DBBC893FC}" srcOrd="0" destOrd="6" presId="urn:microsoft.com/office/officeart/2005/8/layout/vList5"/>
    <dgm:cxn modelId="{A251B4B3-D0E7-4B44-85F6-020847ECECDA}" srcId="{FAB2E1B6-B647-3B4A-8065-A254DF2F7D26}" destId="{7F417A6A-3449-AC4C-81E0-F207A7C65CD9}" srcOrd="0" destOrd="0" parTransId="{CBD9CBBC-D06F-094D-8688-5F1EF6215C83}" sibTransId="{3BDB066F-9A1F-6242-8388-1750FDCFD083}"/>
    <dgm:cxn modelId="{C820BEF8-B280-F54B-A893-E9D232246B41}" srcId="{FAB2E1B6-B647-3B4A-8065-A254DF2F7D26}" destId="{B291712F-FA29-D546-8123-4EEBCF6498FC}" srcOrd="8" destOrd="0" parTransId="{D00BF286-973D-6E4F-8A7F-8A634BAFBF74}" sibTransId="{59D5FCED-A3EC-8547-8282-D3961AD20BD2}"/>
    <dgm:cxn modelId="{F11276A0-770E-41E5-B241-AE013BF7F1C2}" type="presOf" srcId="{43BA791B-27DF-4655-89B3-56C9DBAB3D10}" destId="{69F01E97-55CD-D54C-81E4-097DBBC893FC}" srcOrd="0" destOrd="14" presId="urn:microsoft.com/office/officeart/2005/8/layout/vList5"/>
    <dgm:cxn modelId="{E87E936D-478F-3F49-8CCB-4D79D39B29C4}" type="presOf" srcId="{B291712F-FA29-D546-8123-4EEBCF6498FC}" destId="{69F01E97-55CD-D54C-81E4-097DBBC893FC}" srcOrd="0" destOrd="13" presId="urn:microsoft.com/office/officeart/2005/8/layout/vList5"/>
    <dgm:cxn modelId="{BD2B7BC0-F326-E849-A4D8-9B1F2C92EFC5}" srcId="{FAB2E1B6-B647-3B4A-8065-A254DF2F7D26}" destId="{FF4D99BB-97FF-E447-B049-E4C9974F364C}" srcOrd="13" destOrd="0" parTransId="{0280EECC-32E9-8641-B662-4D2DC25C99DC}" sibTransId="{A16CDE0A-5B71-6C4C-B35F-AD295CF2934A}"/>
    <dgm:cxn modelId="{CE83F3F4-D27D-0F42-B3E6-58502C57C8C8}" srcId="{7F417A6A-3449-AC4C-81E0-F207A7C65CD9}" destId="{4852D1DF-0327-864A-BCE2-CF58DD07B114}" srcOrd="0" destOrd="0" parTransId="{B1141876-901A-054C-9750-DC1BDD6FB260}" sibTransId="{E1D9F4F5-1C78-9A49-B85E-3211D6818198}"/>
    <dgm:cxn modelId="{838AE778-C6D8-F04E-A4FC-7EBD418F7516}" type="presOf" srcId="{FB00A983-FCC2-3A4C-A41C-A7C6EE267CC4}" destId="{69F01E97-55CD-D54C-81E4-097DBBC893FC}" srcOrd="0" destOrd="4" presId="urn:microsoft.com/office/officeart/2005/8/layout/vList5"/>
    <dgm:cxn modelId="{5ABB9158-A782-5A49-B16D-8519BAD48E3A}" srcId="{DB985736-4094-9B41-8D83-0FFF5EE0B7FC}" destId="{B7E2570F-8F58-5549-9679-A80C37D05D88}" srcOrd="2" destOrd="0" parTransId="{B752A059-067D-754C-A789-82B2C7560039}" sibTransId="{00EBCE3E-6B00-2A44-B4CD-D7A10482B107}"/>
    <dgm:cxn modelId="{B3A0D25D-7E7C-4412-ABB5-09D8403081AC}" srcId="{FAB2E1B6-B647-3B4A-8065-A254DF2F7D26}" destId="{43BA791B-27DF-4655-89B3-56C9DBAB3D10}" srcOrd="9" destOrd="0" parTransId="{421CF5DD-1ABC-4EBB-AC67-A7CD1C7AA4F8}" sibTransId="{10689286-83D9-46A6-8998-7D1F36F0B777}"/>
    <dgm:cxn modelId="{D54CCD99-9F3B-5043-B671-805D9FB899C9}" type="presOf" srcId="{DB985736-4094-9B41-8D83-0FFF5EE0B7FC}" destId="{69F01E97-55CD-D54C-81E4-097DBBC893FC}" srcOrd="0" destOrd="3" presId="urn:microsoft.com/office/officeart/2005/8/layout/vList5"/>
    <dgm:cxn modelId="{A6ED2332-635B-F54A-8D28-F8DBEAAB8F41}" srcId="{FAB2E1B6-B647-3B4A-8065-A254DF2F7D26}" destId="{52F8236A-0326-D044-9DC0-6032243C518A}" srcOrd="2" destOrd="0" parTransId="{7A861935-CED2-484F-8F59-650A1FA96E72}" sibTransId="{84A2E6A1-8AB1-C64E-909D-13C738A040C4}"/>
    <dgm:cxn modelId="{7DDFED21-8B70-A24C-A60F-9C35C007B19D}" srcId="{DB985736-4094-9B41-8D83-0FFF5EE0B7FC}" destId="{5EDF6EAB-ABC1-C34C-AB9E-3947E17252A4}" srcOrd="1" destOrd="0" parTransId="{E54B7FCE-FD21-A740-9939-AB249B7075B8}" sibTransId="{2794AF8A-1887-464C-B8AE-997B0534C8F4}"/>
    <dgm:cxn modelId="{5EDBCA54-2186-1F4A-9C92-CDD98193D59F}" type="presOf" srcId="{F4F2AE34-3BE1-1247-8F28-85F18F7F2DFF}" destId="{69F01E97-55CD-D54C-81E4-097DBBC893FC}" srcOrd="0" destOrd="9" presId="urn:microsoft.com/office/officeart/2005/8/layout/vList5"/>
    <dgm:cxn modelId="{033ADC69-971A-7D4B-A75F-C36DAC55EEA0}" type="presOf" srcId="{4852D1DF-0327-864A-BCE2-CF58DD07B114}" destId="{69F01E97-55CD-D54C-81E4-097DBBC893FC}" srcOrd="0" destOrd="1" presId="urn:microsoft.com/office/officeart/2005/8/layout/vList5"/>
    <dgm:cxn modelId="{EE7B70E2-33F3-4759-B91E-C884746B5154}" srcId="{FAB2E1B6-B647-3B4A-8065-A254DF2F7D26}" destId="{068A7FF0-3C6C-44A4-9A48-069D62C8EFA9}" srcOrd="7" destOrd="0" parTransId="{01A1BEB5-D6C3-4766-B58B-47C71EAB6929}" sibTransId="{5BBD6D78-A869-4C28-BF51-59E4A93C140D}"/>
    <dgm:cxn modelId="{C006B77D-9E11-BC48-AFA3-3527BE18FF59}" srcId="{FAB2E1B6-B647-3B4A-8065-A254DF2F7D26}" destId="{3B88FD8D-6FBF-6D43-8DA6-34D1E7C64EF6}" srcOrd="3" destOrd="0" parTransId="{30198C60-DC5C-A342-9AE1-D61847F42CEC}" sibTransId="{E52DBB61-5B56-AF4B-BAEB-C064CE65ACC9}"/>
    <dgm:cxn modelId="{349F4037-64AA-2241-B659-84A4E7423516}" srcId="{FAB2E1B6-B647-3B4A-8065-A254DF2F7D26}" destId="{F258D738-70B6-6043-B099-119571E5FAAF}" srcOrd="11" destOrd="0" parTransId="{F3C55110-AEBC-9743-B795-84E3E1C97ECA}" sibTransId="{ACC8BB45-EFFB-DE4D-B8D8-733294B56876}"/>
    <dgm:cxn modelId="{B5F07087-D13F-AE41-941D-9ED49196AF40}" type="presOf" srcId="{7F417A6A-3449-AC4C-81E0-F207A7C65CD9}" destId="{69F01E97-55CD-D54C-81E4-097DBBC893FC}" srcOrd="0" destOrd="0" presId="urn:microsoft.com/office/officeart/2005/8/layout/vList5"/>
    <dgm:cxn modelId="{594F48DB-FBD5-8140-BE5C-179CD517C34D}" type="presOf" srcId="{F258D738-70B6-6043-B099-119571E5FAAF}" destId="{69F01E97-55CD-D54C-81E4-097DBBC893FC}" srcOrd="0" destOrd="16" presId="urn:microsoft.com/office/officeart/2005/8/layout/vList5"/>
    <dgm:cxn modelId="{E6765B36-D4B9-48B3-A01C-CEBFD7029A1E}" type="presOf" srcId="{068A7FF0-3C6C-44A4-9A48-069D62C8EFA9}" destId="{69F01E97-55CD-D54C-81E4-097DBBC893FC}" srcOrd="0" destOrd="12" presId="urn:microsoft.com/office/officeart/2005/8/layout/vList5"/>
    <dgm:cxn modelId="{CB3716E8-5E8D-2B44-B58F-E837D7475DC9}" type="presOf" srcId="{EA0B40D6-E1D6-7244-AACF-8E414D98226C}" destId="{69F01E97-55CD-D54C-81E4-097DBBC893FC}" srcOrd="0" destOrd="2" presId="urn:microsoft.com/office/officeart/2005/8/layout/vList5"/>
    <dgm:cxn modelId="{19F0C84C-15E3-FF46-ACC1-02E857892EF6}" srcId="{EA0B40D6-E1D6-7244-AACF-8E414D98226C}" destId="{DB985736-4094-9B41-8D83-0FFF5EE0B7FC}" srcOrd="0" destOrd="0" parTransId="{B4572AD2-AE4B-B240-B49E-3456291D3EC5}" sibTransId="{9143CFDB-19E4-234F-8971-EB037FF88310}"/>
    <dgm:cxn modelId="{BEFA86C9-D9F5-D445-A04F-E17F0E3D36EC}" type="presOf" srcId="{075D79C4-429F-0E48-91CB-A9C481837A6D}" destId="{69F01E97-55CD-D54C-81E4-097DBBC893FC}" srcOrd="0" destOrd="10" presId="urn:microsoft.com/office/officeart/2005/8/layout/vList5"/>
    <dgm:cxn modelId="{5EF17B5D-608C-8C40-A117-148549DC0BA6}" srcId="{FAB2E1B6-B647-3B4A-8065-A254DF2F7D26}" destId="{A15D4E11-7064-1C46-A6A4-A38471BABB07}" srcOrd="6" destOrd="0" parTransId="{9D64CFD5-F429-344D-A219-11A2FA6AB1F4}" sibTransId="{3DF768E2-DA47-1F4F-86A1-DC7F6D8E8E62}"/>
    <dgm:cxn modelId="{BB709BF3-1D16-F644-B2DA-9C002CA51A5F}" type="presOf" srcId="{3B88FD8D-6FBF-6D43-8DA6-34D1E7C64EF6}" destId="{69F01E97-55CD-D54C-81E4-097DBBC893FC}" srcOrd="0" destOrd="8" presId="urn:microsoft.com/office/officeart/2005/8/layout/vList5"/>
    <dgm:cxn modelId="{1A70FAAD-DA0B-DD41-9131-3C2C0C73E767}" type="presOf" srcId="{A15D4E11-7064-1C46-A6A4-A38471BABB07}" destId="{69F01E97-55CD-D54C-81E4-097DBBC893FC}" srcOrd="0" destOrd="11" presId="urn:microsoft.com/office/officeart/2005/8/layout/vList5"/>
    <dgm:cxn modelId="{EDA60E7C-306C-D543-8C1C-BD66D15339DE}" type="presOf" srcId="{FAB2E1B6-B647-3B4A-8065-A254DF2F7D26}" destId="{6F9F301E-F414-BE4F-A463-4260235F5C80}" srcOrd="0" destOrd="0" presId="urn:microsoft.com/office/officeart/2005/8/layout/vList5"/>
    <dgm:cxn modelId="{DBF0A0D7-9DC7-D143-9FE7-4715B2A45B61}" srcId="{FAB2E1B6-B647-3B4A-8065-A254DF2F7D26}" destId="{EA0B40D6-E1D6-7244-AACF-8E414D98226C}" srcOrd="1" destOrd="0" parTransId="{ACECA2B2-9E7D-244F-9688-B686627DC63C}" sibTransId="{928F1F11-F8BE-9B4D-B165-D61219C3407C}"/>
    <dgm:cxn modelId="{C703EF6D-F5E3-C14A-97E7-D9EF0FA98D5C}" srcId="{ACDA9BDF-8369-874C-8F82-C591499893AA}" destId="{FAB2E1B6-B647-3B4A-8065-A254DF2F7D26}" srcOrd="0" destOrd="0" parTransId="{4D8E948F-4A83-794C-BC13-97705F8432D7}" sibTransId="{5790C2AA-D3E9-444E-9DAB-098C72315DB7}"/>
    <dgm:cxn modelId="{0BD7EC52-F32A-D54C-B7E2-450D95720E0C}" type="presParOf" srcId="{889774BB-96C7-E84A-A4D1-FADAE75F45A9}" destId="{FE2F20BD-80D6-6B4B-97B0-4AEA6CCD41A5}" srcOrd="0" destOrd="0" presId="urn:microsoft.com/office/officeart/2005/8/layout/vList5"/>
    <dgm:cxn modelId="{9AD6D8B3-7D41-4A4C-B175-E5E50B8B5DB5}" type="presParOf" srcId="{FE2F20BD-80D6-6B4B-97B0-4AEA6CCD41A5}" destId="{6F9F301E-F414-BE4F-A463-4260235F5C80}" srcOrd="0" destOrd="0" presId="urn:microsoft.com/office/officeart/2005/8/layout/vList5"/>
    <dgm:cxn modelId="{25AE716B-9986-3744-967D-1322F81817EF}" type="presParOf" srcId="{FE2F20BD-80D6-6B4B-97B0-4AEA6CCD41A5}" destId="{69F01E97-55CD-D54C-81E4-097DBBC893F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8E4AFDE-3824-4924-87D3-E39694267AD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74AAAB1-D2F3-4534-A89D-C38CBEEFE99C}">
      <dgm:prSet phldrT="[Texto]" custT="1"/>
      <dgm:spPr/>
      <dgm:t>
        <a:bodyPr/>
        <a:lstStyle/>
        <a:p>
          <a:r>
            <a:rPr lang="es-MX" sz="1400" dirty="0" smtClean="0"/>
            <a:t>Coordinación Ejecutiva Nacional</a:t>
          </a:r>
          <a:endParaRPr lang="es-MX" sz="1400" dirty="0"/>
        </a:p>
      </dgm:t>
    </dgm:pt>
    <dgm:pt modelId="{3EBCCFED-2760-47E7-8145-6BA3C763AE51}" type="parTrans" cxnId="{FE87D4D2-72EF-4D2A-BBA7-2EF3E3EC90FF}">
      <dgm:prSet/>
      <dgm:spPr/>
      <dgm:t>
        <a:bodyPr/>
        <a:lstStyle/>
        <a:p>
          <a:endParaRPr lang="es-MX" sz="1400"/>
        </a:p>
      </dgm:t>
    </dgm:pt>
    <dgm:pt modelId="{5A43A3EE-C2C8-46D2-AEC4-01FE8EA6E832}" type="sibTrans" cxnId="{FE87D4D2-72EF-4D2A-BBA7-2EF3E3EC90FF}">
      <dgm:prSet/>
      <dgm:spPr/>
      <dgm:t>
        <a:bodyPr/>
        <a:lstStyle/>
        <a:p>
          <a:endParaRPr lang="es-MX" sz="1400"/>
        </a:p>
      </dgm:t>
    </dgm:pt>
    <dgm:pt modelId="{61CB3412-9DD9-4635-BE23-EB1EA2B2D169}" type="pres">
      <dgm:prSet presAssocID="{98E4AFDE-3824-4924-87D3-E39694267AD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AA7FE542-D7C0-4637-84E3-EF03B861D93F}" type="pres">
      <dgm:prSet presAssocID="{874AAAB1-D2F3-4534-A89D-C38CBEEFE99C}" presName="hierRoot1" presStyleCnt="0"/>
      <dgm:spPr/>
    </dgm:pt>
    <dgm:pt modelId="{4D2980F0-4709-4A9A-996B-4DFC4759151A}" type="pres">
      <dgm:prSet presAssocID="{874AAAB1-D2F3-4534-A89D-C38CBEEFE99C}" presName="composite" presStyleCnt="0"/>
      <dgm:spPr/>
    </dgm:pt>
    <dgm:pt modelId="{86A64DEE-046D-44F2-AEF1-DAE0C89AFB70}" type="pres">
      <dgm:prSet presAssocID="{874AAAB1-D2F3-4534-A89D-C38CBEEFE99C}" presName="background" presStyleLbl="node0" presStyleIdx="0" presStyleCnt="1"/>
      <dgm:spPr/>
    </dgm:pt>
    <dgm:pt modelId="{48181CDD-ECFB-4119-8586-78DF3EBD9F18}" type="pres">
      <dgm:prSet presAssocID="{874AAAB1-D2F3-4534-A89D-C38CBEEFE99C}" presName="text" presStyleLbl="fgAcc0" presStyleIdx="0" presStyleCnt="1" custScaleX="130141" custLinFactNeighborX="-3037" custLinFactNeighborY="-802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C06C2F2-E711-4F1C-B5DD-8C423E58B86D}" type="pres">
      <dgm:prSet presAssocID="{874AAAB1-D2F3-4534-A89D-C38CBEEFE99C}" presName="hierChild2" presStyleCnt="0"/>
      <dgm:spPr/>
    </dgm:pt>
  </dgm:ptLst>
  <dgm:cxnLst>
    <dgm:cxn modelId="{496F0A2B-14B2-4DD7-8A7D-4078C123C12D}" type="presOf" srcId="{98E4AFDE-3824-4924-87D3-E39694267ADA}" destId="{61CB3412-9DD9-4635-BE23-EB1EA2B2D169}" srcOrd="0" destOrd="0" presId="urn:microsoft.com/office/officeart/2005/8/layout/hierarchy1"/>
    <dgm:cxn modelId="{FE87D4D2-72EF-4D2A-BBA7-2EF3E3EC90FF}" srcId="{98E4AFDE-3824-4924-87D3-E39694267ADA}" destId="{874AAAB1-D2F3-4534-A89D-C38CBEEFE99C}" srcOrd="0" destOrd="0" parTransId="{3EBCCFED-2760-47E7-8145-6BA3C763AE51}" sibTransId="{5A43A3EE-C2C8-46D2-AEC4-01FE8EA6E832}"/>
    <dgm:cxn modelId="{A6461E83-CC5D-43A0-9A34-0281F262208A}" type="presOf" srcId="{874AAAB1-D2F3-4534-A89D-C38CBEEFE99C}" destId="{48181CDD-ECFB-4119-8586-78DF3EBD9F18}" srcOrd="0" destOrd="0" presId="urn:microsoft.com/office/officeart/2005/8/layout/hierarchy1"/>
    <dgm:cxn modelId="{2B807347-BA65-49BF-8D60-54FB9286C442}" type="presParOf" srcId="{61CB3412-9DD9-4635-BE23-EB1EA2B2D169}" destId="{AA7FE542-D7C0-4637-84E3-EF03B861D93F}" srcOrd="0" destOrd="0" presId="urn:microsoft.com/office/officeart/2005/8/layout/hierarchy1"/>
    <dgm:cxn modelId="{037FA2EB-F414-4847-AD40-FBAEC52EC335}" type="presParOf" srcId="{AA7FE542-D7C0-4637-84E3-EF03B861D93F}" destId="{4D2980F0-4709-4A9A-996B-4DFC4759151A}" srcOrd="0" destOrd="0" presId="urn:microsoft.com/office/officeart/2005/8/layout/hierarchy1"/>
    <dgm:cxn modelId="{2013206A-15F3-40BE-B62E-84FBD193E76A}" type="presParOf" srcId="{4D2980F0-4709-4A9A-996B-4DFC4759151A}" destId="{86A64DEE-046D-44F2-AEF1-DAE0C89AFB70}" srcOrd="0" destOrd="0" presId="urn:microsoft.com/office/officeart/2005/8/layout/hierarchy1"/>
    <dgm:cxn modelId="{F123FFFE-8703-4D09-AECD-D859864404D5}" type="presParOf" srcId="{4D2980F0-4709-4A9A-996B-4DFC4759151A}" destId="{48181CDD-ECFB-4119-8586-78DF3EBD9F18}" srcOrd="1" destOrd="0" presId="urn:microsoft.com/office/officeart/2005/8/layout/hierarchy1"/>
    <dgm:cxn modelId="{B664F8B8-1C15-41C9-B4F8-ABF146E1E941}" type="presParOf" srcId="{AA7FE542-D7C0-4637-84E3-EF03B861D93F}" destId="{AC06C2F2-E711-4F1C-B5DD-8C423E58B86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97AA89-D1BE-4141-8304-85A8DB521C6C}" type="datetimeFigureOut">
              <a:rPr lang="es-ES" smtClean="0"/>
              <a:pPr/>
              <a:t>12/03/12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691136-5318-9F44-9D5C-985CAA50997F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7043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91136-5318-9F44-9D5C-985CAA50997F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22331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91136-5318-9F44-9D5C-985CAA50997F}" type="slidenum">
              <a:rPr lang="es-ES" smtClean="0"/>
              <a:pPr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5849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91136-5318-9F44-9D5C-985CAA50997F}" type="slidenum">
              <a:rPr lang="es-ES" smtClean="0"/>
              <a:pPr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5849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91136-5318-9F44-9D5C-985CAA50997F}" type="slidenum">
              <a:rPr lang="es-ES" smtClean="0"/>
              <a:pPr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36596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91136-5318-9F44-9D5C-985CAA50997F}" type="slidenum">
              <a:rPr lang="es-ES" smtClean="0"/>
              <a:pPr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36596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91136-5318-9F44-9D5C-985CAA50997F}" type="slidenum">
              <a:rPr lang="es-ES" smtClean="0"/>
              <a:pPr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22331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91136-5318-9F44-9D5C-985CAA50997F}" type="slidenum">
              <a:rPr lang="es-ES" smtClean="0"/>
              <a:pPr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2233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91136-5318-9F44-9D5C-985CAA50997F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22331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91136-5318-9F44-9D5C-985CAA50997F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22331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91136-5318-9F44-9D5C-985CAA50997F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22331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91136-5318-9F44-9D5C-985CAA50997F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22331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91136-5318-9F44-9D5C-985CAA50997F}" type="slidenum">
              <a:rPr lang="es-ES" smtClean="0"/>
              <a:pPr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82058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91136-5318-9F44-9D5C-985CAA50997F}" type="slidenum">
              <a:rPr lang="es-ES" smtClean="0"/>
              <a:pPr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22331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91136-5318-9F44-9D5C-985CAA50997F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22331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91136-5318-9F44-9D5C-985CAA50997F}" type="slidenum">
              <a:rPr lang="es-ES" smtClean="0"/>
              <a:pPr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2233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5067-B729-4705-833F-570C091B572E}" type="datetimeFigureOut">
              <a:rPr lang="es-MX" smtClean="0"/>
              <a:pPr/>
              <a:t>12/03/12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7A3-E099-4981-B4A4-3E13E7727E79}" type="slidenum">
              <a:rPr lang="es-MX" smtClean="0"/>
              <a:pPr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5067-B729-4705-833F-570C091B572E}" type="datetimeFigureOut">
              <a:rPr lang="es-MX" smtClean="0"/>
              <a:pPr/>
              <a:t>12/03/12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7A3-E099-4981-B4A4-3E13E7727E79}" type="slidenum">
              <a:rPr lang="es-MX" smtClean="0"/>
              <a:pPr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5067-B729-4705-833F-570C091B572E}" type="datetimeFigureOut">
              <a:rPr lang="es-MX" smtClean="0"/>
              <a:pPr/>
              <a:t>12/03/12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7A3-E099-4981-B4A4-3E13E7727E79}" type="slidenum">
              <a:rPr lang="es-MX" smtClean="0"/>
              <a:pPr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5067-B729-4705-833F-570C091B572E}" type="datetimeFigureOut">
              <a:rPr lang="es-MX" smtClean="0"/>
              <a:pPr/>
              <a:t>12/03/12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7A3-E099-4981-B4A4-3E13E7727E79}" type="slidenum">
              <a:rPr lang="es-MX" smtClean="0"/>
              <a:pPr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5067-B729-4705-833F-570C091B572E}" type="datetimeFigureOut">
              <a:rPr lang="es-MX" smtClean="0"/>
              <a:pPr/>
              <a:t>12/03/12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7A3-E099-4981-B4A4-3E13E7727E79}" type="slidenum">
              <a:rPr lang="es-MX" smtClean="0"/>
              <a:pPr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5067-B729-4705-833F-570C091B572E}" type="datetimeFigureOut">
              <a:rPr lang="es-MX" smtClean="0"/>
              <a:pPr/>
              <a:t>12/03/12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7A3-E099-4981-B4A4-3E13E7727E79}" type="slidenum">
              <a:rPr lang="es-MX" smtClean="0"/>
              <a:pPr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5067-B729-4705-833F-570C091B572E}" type="datetimeFigureOut">
              <a:rPr lang="es-MX" smtClean="0"/>
              <a:pPr/>
              <a:t>12/03/12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7A3-E099-4981-B4A4-3E13E7727E79}" type="slidenum">
              <a:rPr lang="es-MX" smtClean="0"/>
              <a:pPr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5067-B729-4705-833F-570C091B572E}" type="datetimeFigureOut">
              <a:rPr lang="es-MX" smtClean="0"/>
              <a:pPr/>
              <a:t>12/03/12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7A3-E099-4981-B4A4-3E13E7727E79}" type="slidenum">
              <a:rPr lang="es-MX" smtClean="0"/>
              <a:pPr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5067-B729-4705-833F-570C091B572E}" type="datetimeFigureOut">
              <a:rPr lang="es-MX" smtClean="0"/>
              <a:pPr/>
              <a:t>12/03/12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7A3-E099-4981-B4A4-3E13E7727E79}" type="slidenum">
              <a:rPr lang="es-MX" smtClean="0"/>
              <a:pPr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5067-B729-4705-833F-570C091B572E}" type="datetimeFigureOut">
              <a:rPr lang="es-MX" smtClean="0"/>
              <a:pPr/>
              <a:t>12/03/12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7A3-E099-4981-B4A4-3E13E7727E79}" type="slidenum">
              <a:rPr lang="es-MX" smtClean="0"/>
              <a:pPr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5067-B729-4705-833F-570C091B572E}" type="datetimeFigureOut">
              <a:rPr lang="es-MX" smtClean="0"/>
              <a:pPr/>
              <a:t>12/03/12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7A3-E099-4981-B4A4-3E13E7727E79}" type="slidenum">
              <a:rPr lang="es-MX" smtClean="0"/>
              <a:pPr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D5067-B729-4705-833F-570C091B572E}" type="datetimeFigureOut">
              <a:rPr lang="es-MX" smtClean="0"/>
              <a:pPr/>
              <a:t>12/03/12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997A3-E099-4981-B4A4-3E13E7727E79}" type="slidenum">
              <a:rPr lang="es-MX" smtClean="0"/>
              <a:pPr/>
              <a:t>‹Nr.›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4" Type="http://schemas.openxmlformats.org/officeDocument/2006/relationships/diagramLayout" Target="../diagrams/layout5.xml"/><Relationship Id="rId5" Type="http://schemas.openxmlformats.org/officeDocument/2006/relationships/diagramQuickStyle" Target="../diagrams/quickStyle5.xml"/><Relationship Id="rId6" Type="http://schemas.openxmlformats.org/officeDocument/2006/relationships/diagramColors" Target="../diagrams/colors5.xml"/><Relationship Id="rId7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4" Type="http://schemas.openxmlformats.org/officeDocument/2006/relationships/diagramLayout" Target="../diagrams/layout6.xml"/><Relationship Id="rId5" Type="http://schemas.openxmlformats.org/officeDocument/2006/relationships/diagramQuickStyle" Target="../diagrams/quickStyle6.xml"/><Relationship Id="rId6" Type="http://schemas.openxmlformats.org/officeDocument/2006/relationships/diagramColors" Target="../diagrams/colors6.xml"/><Relationship Id="rId7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4" Type="http://schemas.openxmlformats.org/officeDocument/2006/relationships/diagramLayout" Target="../diagrams/layout7.xml"/><Relationship Id="rId5" Type="http://schemas.openxmlformats.org/officeDocument/2006/relationships/diagramQuickStyle" Target="../diagrams/quickStyle7.xml"/><Relationship Id="rId6" Type="http://schemas.openxmlformats.org/officeDocument/2006/relationships/diagramColors" Target="../diagrams/colors7.xml"/><Relationship Id="rId7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4" Type="http://schemas.openxmlformats.org/officeDocument/2006/relationships/diagramLayout" Target="../diagrams/layout8.xml"/><Relationship Id="rId5" Type="http://schemas.openxmlformats.org/officeDocument/2006/relationships/diagramQuickStyle" Target="../diagrams/quickStyle8.xml"/><Relationship Id="rId6" Type="http://schemas.openxmlformats.org/officeDocument/2006/relationships/diagramColors" Target="../diagrams/colors8.xml"/><Relationship Id="rId7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diagramQuickStyle" Target="../diagrams/quickStyle10.xml"/><Relationship Id="rId20" Type="http://schemas.openxmlformats.org/officeDocument/2006/relationships/diagramColors" Target="../diagrams/colors12.xml"/><Relationship Id="rId21" Type="http://schemas.microsoft.com/office/2007/relationships/diagramDrawing" Target="../diagrams/drawing12.xml"/><Relationship Id="rId10" Type="http://schemas.openxmlformats.org/officeDocument/2006/relationships/diagramColors" Target="../diagrams/colors10.xml"/><Relationship Id="rId11" Type="http://schemas.microsoft.com/office/2007/relationships/diagramDrawing" Target="../diagrams/drawing10.xml"/><Relationship Id="rId12" Type="http://schemas.openxmlformats.org/officeDocument/2006/relationships/diagramData" Target="../diagrams/data11.xml"/><Relationship Id="rId13" Type="http://schemas.openxmlformats.org/officeDocument/2006/relationships/diagramLayout" Target="../diagrams/layout11.xml"/><Relationship Id="rId14" Type="http://schemas.openxmlformats.org/officeDocument/2006/relationships/diagramQuickStyle" Target="../diagrams/quickStyle11.xml"/><Relationship Id="rId15" Type="http://schemas.openxmlformats.org/officeDocument/2006/relationships/diagramColors" Target="../diagrams/colors11.xml"/><Relationship Id="rId16" Type="http://schemas.microsoft.com/office/2007/relationships/diagramDrawing" Target="../diagrams/drawing11.xml"/><Relationship Id="rId17" Type="http://schemas.openxmlformats.org/officeDocument/2006/relationships/diagramData" Target="../diagrams/data12.xml"/><Relationship Id="rId18" Type="http://schemas.openxmlformats.org/officeDocument/2006/relationships/diagramLayout" Target="../diagrams/layout12.xml"/><Relationship Id="rId19" Type="http://schemas.openxmlformats.org/officeDocument/2006/relationships/diagramQuickStyle" Target="../diagrams/quickStyle1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9.xml"/><Relationship Id="rId3" Type="http://schemas.openxmlformats.org/officeDocument/2006/relationships/diagramLayout" Target="../diagrams/layout9.xml"/><Relationship Id="rId4" Type="http://schemas.openxmlformats.org/officeDocument/2006/relationships/diagramQuickStyle" Target="../diagrams/quickStyle9.xml"/><Relationship Id="rId5" Type="http://schemas.openxmlformats.org/officeDocument/2006/relationships/diagramColors" Target="../diagrams/colors9.xml"/><Relationship Id="rId6" Type="http://schemas.microsoft.com/office/2007/relationships/diagramDrawing" Target="../diagrams/drawing9.xml"/><Relationship Id="rId7" Type="http://schemas.openxmlformats.org/officeDocument/2006/relationships/diagramData" Target="../diagrams/data10.xml"/><Relationship Id="rId8" Type="http://schemas.openxmlformats.org/officeDocument/2006/relationships/diagramLayout" Target="../diagrams/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://www.senado.gob.mx/comisiones/LX/ong/index.ht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525658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ES_tradnl" b="1" dirty="0" smtClean="0"/>
              <a:t>Iniciativa</a:t>
            </a:r>
            <a:br>
              <a:rPr lang="es-ES_tradnl" b="1" dirty="0" smtClean="0"/>
            </a:br>
            <a:r>
              <a:rPr lang="es-ES_tradnl" b="1" dirty="0" smtClean="0"/>
              <a:t>Ley para la  Protección  de Personas Defensoras de Derechos Humanos y Periodistas</a:t>
            </a:r>
            <a:r>
              <a:rPr lang="es-MX" dirty="0" smtClean="0"/>
              <a:t/>
            </a:r>
            <a:br>
              <a:rPr lang="es-MX" dirty="0" smtClean="0"/>
            </a:b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1907704" y="6159500"/>
            <a:ext cx="67687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DOCUMENTO SUJETO A REVISIÓN POR PARTE DEL GRUPO DE TRABAJO</a:t>
            </a:r>
          </a:p>
          <a:p>
            <a:r>
              <a:rPr lang="es-ES" dirty="0" smtClean="0"/>
              <a:t>ACTUALIZADO AL 12 marzo 2012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1032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2691754"/>
              </p:ext>
            </p:extLst>
          </p:nvPr>
        </p:nvGraphicFramePr>
        <p:xfrm>
          <a:off x="395536" y="836712"/>
          <a:ext cx="8519781" cy="4462762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185687"/>
                <a:gridCol w="6334094"/>
              </a:tblGrid>
              <a:tr h="303867">
                <a:tc gridSpan="2">
                  <a:txBody>
                    <a:bodyPr/>
                    <a:lstStyle/>
                    <a:p>
                      <a:pPr algn="ctr"/>
                      <a:r>
                        <a:rPr lang="es-ES" sz="2400" dirty="0" smtClean="0"/>
                        <a:t>Características</a:t>
                      </a:r>
                      <a:r>
                        <a:rPr lang="es-ES" sz="2400" baseline="0" dirty="0" smtClean="0"/>
                        <a:t> Prevención</a:t>
                      </a:r>
                      <a:endParaRPr lang="es-E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835643">
                <a:tc>
                  <a:txBody>
                    <a:bodyPr/>
                    <a:lstStyle/>
                    <a:p>
                      <a:r>
                        <a:rPr lang="es-ES" sz="1600" b="1" dirty="0" smtClean="0">
                          <a:latin typeface="Tahoma"/>
                          <a:cs typeface="Tahoma"/>
                        </a:rPr>
                        <a:t>Principales Ejecutores</a:t>
                      </a:r>
                      <a:endParaRPr lang="es-ES" sz="16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Federación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Entidades Federativas</a:t>
                      </a:r>
                    </a:p>
                  </a:txBody>
                  <a:tcPr/>
                </a:tc>
              </a:tr>
              <a:tr h="769798">
                <a:tc>
                  <a:txBody>
                    <a:bodyPr/>
                    <a:lstStyle/>
                    <a:p>
                      <a:r>
                        <a:rPr lang="es-ES" sz="1600" b="1" dirty="0" smtClean="0">
                          <a:latin typeface="Tahoma"/>
                          <a:cs typeface="Tahoma"/>
                        </a:rPr>
                        <a:t>Objetivo</a:t>
                      </a:r>
                      <a:endParaRPr lang="es-ES" sz="16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_tradn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Diseño de sistemas de alerta temprana y planes de contingencia con la finalidad de evitar potenciales Agresiones a las Personas Defensoras de Derechos Humanos y Periodistas. 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s-ES_tradnl" sz="1600" kern="1200" dirty="0" smtClean="0">
                        <a:solidFill>
                          <a:schemeClr val="dk1"/>
                        </a:solidFill>
                        <a:effectLst/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  <a:tr h="988964">
                <a:tc>
                  <a:txBody>
                    <a:bodyPr/>
                    <a:lstStyle/>
                    <a:p>
                      <a:r>
                        <a:rPr lang="es-ES" b="1" dirty="0" smtClean="0"/>
                        <a:t>Acciones</a:t>
                      </a:r>
                      <a:r>
                        <a:rPr lang="es-ES" b="1" baseline="0" dirty="0" smtClean="0"/>
                        <a:t> Específicas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_tradn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Promover: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s-ES_tradn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reconocimiento público y social de la importante labor de las Personas Defensoras de  Derechos Humanos y Periodistas, para la consolidación del Estado Democrático de Derecho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_tradn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Condenar, investigar y sancionar</a:t>
                      </a:r>
                      <a:r>
                        <a:rPr lang="es-ES_tradnl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agresiones</a:t>
                      </a:r>
                      <a:endParaRPr lang="es-ES_tradnl" sz="1600" b="1" kern="1200" dirty="0" smtClean="0">
                        <a:solidFill>
                          <a:schemeClr val="dk1"/>
                        </a:solidFill>
                        <a:effectLst/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1630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2412619"/>
              </p:ext>
            </p:extLst>
          </p:nvPr>
        </p:nvGraphicFramePr>
        <p:xfrm>
          <a:off x="395536" y="836712"/>
          <a:ext cx="8519781" cy="5864842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185687"/>
                <a:gridCol w="6334094"/>
              </a:tblGrid>
              <a:tr h="303867">
                <a:tc gridSpan="2">
                  <a:txBody>
                    <a:bodyPr/>
                    <a:lstStyle/>
                    <a:p>
                      <a:pPr algn="ctr"/>
                      <a:r>
                        <a:rPr lang="es-ES" sz="2400" dirty="0" smtClean="0"/>
                        <a:t>Características</a:t>
                      </a:r>
                      <a:r>
                        <a:rPr lang="es-ES" sz="2400" baseline="0" dirty="0" smtClean="0"/>
                        <a:t> Cooperación</a:t>
                      </a:r>
                      <a:endParaRPr lang="es-E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835643">
                <a:tc>
                  <a:txBody>
                    <a:bodyPr/>
                    <a:lstStyle/>
                    <a:p>
                      <a:r>
                        <a:rPr lang="es-ES" sz="1600" b="1" dirty="0" smtClean="0">
                          <a:latin typeface="Tahoma"/>
                          <a:cs typeface="Tahoma"/>
                        </a:rPr>
                        <a:t>Principales Ejecutores</a:t>
                      </a:r>
                      <a:endParaRPr lang="es-ES" sz="16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Federación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Entidades Federativas</a:t>
                      </a:r>
                    </a:p>
                  </a:txBody>
                  <a:tcPr/>
                </a:tc>
              </a:tr>
              <a:tr h="769798">
                <a:tc>
                  <a:txBody>
                    <a:bodyPr/>
                    <a:lstStyle/>
                    <a:p>
                      <a:r>
                        <a:rPr lang="es-ES" sz="1600" b="1" dirty="0" smtClean="0">
                          <a:latin typeface="Tahoma"/>
                          <a:cs typeface="Tahoma"/>
                        </a:rPr>
                        <a:t>Objetivos</a:t>
                      </a:r>
                      <a:endParaRPr lang="es-ES" sz="16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MX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Hacer efectivas las medidas previstas en el Mecanismo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MX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Garantizar la vida, integridad, libertad y seguridad de las Personas Defensoras de Derechos Humanos y Periodistas,</a:t>
                      </a:r>
                      <a:r>
                        <a:rPr lang="es-MX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MX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Establecer acciones conjuntas que faciliten su operación eficaz y eficiente.</a:t>
                      </a:r>
                      <a:endParaRPr lang="es-MX" sz="1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s-ES_tradnl" sz="1600" kern="1200" dirty="0" smtClean="0">
                        <a:solidFill>
                          <a:schemeClr val="tx1"/>
                        </a:solidFill>
                        <a:effectLst/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  <a:tr h="988964">
                <a:tc>
                  <a:txBody>
                    <a:bodyPr/>
                    <a:lstStyle/>
                    <a:p>
                      <a:r>
                        <a:rPr lang="es-ES" b="1" dirty="0" smtClean="0"/>
                        <a:t>Acciones</a:t>
                      </a:r>
                      <a:r>
                        <a:rPr lang="es-ES" b="1" baseline="0" dirty="0" smtClean="0"/>
                        <a:t> Específicas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s-ES_tradnl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Designación de representantes que funjan como enlaces 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s-ES_tradnl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 intercambio de información  de manera oportuna y  de experiencias técnicas del Mecanismo, así como para proporcionar capacitación; 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s-ES_tradnl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Seguimiento puntual  a las medidas previstas en esta Ley en sus respectivas entidades;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s-ES_tradnl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Promoción del estudio, análisis, investigación y desarrollo de estrategias, acciones, sistemas y metodologías que incorporen las mejores prácticas de prevención y protección;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s-ES_tradnl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Promoción de las reformas y adiciones necesarias en la legislación para mejorar la situación de las Personas Defensoras de los Derechos Humanos y Periodistas;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s-ES_tradnl" sz="1600" b="1" kern="1200" dirty="0" smtClean="0">
                        <a:solidFill>
                          <a:schemeClr val="dk1"/>
                        </a:solidFill>
                        <a:effectLst/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9212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0569009"/>
              </p:ext>
            </p:extLst>
          </p:nvPr>
        </p:nvGraphicFramePr>
        <p:xfrm>
          <a:off x="395536" y="548680"/>
          <a:ext cx="8519781" cy="509016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185687"/>
                <a:gridCol w="6334094"/>
              </a:tblGrid>
              <a:tr h="303867">
                <a:tc gridSpan="2">
                  <a:txBody>
                    <a:bodyPr/>
                    <a:lstStyle/>
                    <a:p>
                      <a:pPr algn="ctr"/>
                      <a:r>
                        <a:rPr lang="es-ES" sz="2400" dirty="0" smtClean="0"/>
                        <a:t>Operatividad</a:t>
                      </a:r>
                      <a:r>
                        <a:rPr lang="es-ES" sz="2400" baseline="0" dirty="0" smtClean="0"/>
                        <a:t> del Mecanismo</a:t>
                      </a:r>
                      <a:endParaRPr lang="es-E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835643">
                <a:tc>
                  <a:txBody>
                    <a:bodyPr/>
                    <a:lstStyle/>
                    <a:p>
                      <a:r>
                        <a:rPr lang="es-ES" sz="1600" b="1" dirty="0" smtClean="0">
                          <a:latin typeface="Tahoma"/>
                          <a:cs typeface="Tahoma"/>
                        </a:rPr>
                        <a:t>Recursos</a:t>
                      </a:r>
                      <a:r>
                        <a:rPr lang="es-ES" sz="1600" b="1" baseline="0" dirty="0" smtClean="0">
                          <a:latin typeface="Tahoma"/>
                          <a:cs typeface="Tahoma"/>
                        </a:rPr>
                        <a:t> Financieros</a:t>
                      </a:r>
                      <a:endParaRPr lang="es-ES" sz="16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Presupuesto de Egreso de la Federación</a:t>
                      </a:r>
                      <a:r>
                        <a:rPr lang="es-ES_tradnl" sz="1400" dirty="0" smtClean="0">
                          <a:effectLst/>
                          <a:latin typeface="Tahoma"/>
                          <a:cs typeface="Tahoma"/>
                        </a:rPr>
                        <a:t> 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Fondo para la Protección de las Personas Defensoras de Derechos Humanos y Periodistas</a:t>
                      </a:r>
                      <a:r>
                        <a:rPr lang="es-ES_tradnl" sz="1400" dirty="0" smtClean="0">
                          <a:effectLst/>
                          <a:latin typeface="Tahoma"/>
                          <a:cs typeface="Tahoma"/>
                        </a:rPr>
                        <a:t> 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Fideicomiso público</a:t>
                      </a:r>
                      <a:r>
                        <a:rPr lang="es-ES_tradnl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 (</a:t>
                      </a:r>
                      <a:r>
                        <a:rPr lang="es-ES_tradnl" sz="1200" i="1" kern="1200" baseline="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aportaciones de </a:t>
                      </a:r>
                      <a:r>
                        <a:rPr lang="es-ES_tradnl" sz="1200" i="1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Gobierno Federal,</a:t>
                      </a:r>
                      <a:r>
                        <a:rPr lang="es-ES_tradnl" sz="1200" i="1" kern="1200" baseline="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 </a:t>
                      </a:r>
                      <a:r>
                        <a:rPr lang="es-ES_tradnl" sz="1200" i="1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Presupuesto de Egresos de la Federación y otros fondos públicos ; donativos;</a:t>
                      </a:r>
                      <a:r>
                        <a:rPr lang="es-ES_tradnl" sz="1200" i="1" kern="1200" baseline="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 </a:t>
                      </a:r>
                      <a:r>
                        <a:rPr lang="es-ES_tradnl" sz="1200" i="1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bienes transferidos</a:t>
                      </a:r>
                      <a:r>
                        <a:rPr lang="es-ES_tradnl" sz="1200" i="1" kern="1200" baseline="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 por </a:t>
                      </a:r>
                      <a:r>
                        <a:rPr lang="es-ES_tradnl" sz="1200" i="1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gobierno federal o las entidades federativas) </a:t>
                      </a:r>
                      <a:endParaRPr lang="es-ES_tradnl" sz="1600" kern="1200" dirty="0" smtClean="0">
                        <a:solidFill>
                          <a:schemeClr val="dk1"/>
                        </a:solidFill>
                        <a:effectLst/>
                        <a:latin typeface="Tahoma"/>
                        <a:ea typeface="+mn-ea"/>
                        <a:cs typeface="Tahoma"/>
                      </a:endParaRP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Exclusivo para:</a:t>
                      </a:r>
                    </a:p>
                    <a:p>
                      <a:pPr marL="1714500" marR="0" lvl="3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Medidas Preventivas,  Medidas de Protección y Medidas Urgentes de Protección </a:t>
                      </a:r>
                    </a:p>
                    <a:p>
                      <a:pPr marL="1714500" marR="0" lvl="3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implementación del Mecanismo, tales como evaluaciones independientes</a:t>
                      </a:r>
                      <a:r>
                        <a:rPr lang="es-ES_tradnl" sz="1200" dirty="0" smtClean="0">
                          <a:effectLst/>
                          <a:latin typeface="Tahoma"/>
                          <a:cs typeface="Tahoma"/>
                        </a:rPr>
                        <a:t> </a:t>
                      </a:r>
                      <a:endParaRPr lang="es-ES" sz="1200" kern="1200" dirty="0" smtClean="0">
                        <a:solidFill>
                          <a:schemeClr val="dk1"/>
                        </a:solidFill>
                        <a:effectLst/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  <a:tr h="769798">
                <a:tc>
                  <a:txBody>
                    <a:bodyPr/>
                    <a:lstStyle/>
                    <a:p>
                      <a:pPr algn="just"/>
                      <a:r>
                        <a:rPr lang="es-ES" sz="1600" b="1" kern="120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Delito</a:t>
                      </a:r>
                      <a:r>
                        <a:rPr lang="es-ES" sz="1600" b="1" kern="1200" baseline="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 de Daño a Personas Defensoras de Derechos Humanos y Periodistas</a:t>
                      </a:r>
                      <a:endParaRPr lang="es-ES" sz="1600" b="1" kern="120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Font typeface="Arial" pitchFamily="34" charset="0"/>
                        <a:buNone/>
                      </a:pPr>
                      <a:r>
                        <a:rPr lang="es-MX" sz="1400" b="1" kern="120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Acción: </a:t>
                      </a:r>
                      <a:r>
                        <a:rPr lang="es-MX" sz="1400" b="0" kern="120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uso, sustracción, alteración, destrucción, transferencia, divulgación, explotación o aprovechamiento, de forma dolosa, de la información proporcionada u obtenida por la solicitud, trámite, evaluación, implementación u operación del Mecanismo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_tradnl" sz="1400" b="1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Resultado: </a:t>
                      </a: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perjudique, ponga en riesgo o cause daño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_tradnl" sz="1400" b="1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Sujeto:  </a:t>
                      </a: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Persona Defensora de Derechos Humanos, Periodista, Peticionario y Beneficiario </a:t>
                      </a:r>
                      <a:endParaRPr lang="es-MX" sz="1400" b="0" kern="1200" dirty="0" smtClean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  <a:p>
                      <a:pPr algn="just">
                        <a:buFont typeface="Arial" pitchFamily="34" charset="0"/>
                        <a:buNone/>
                      </a:pPr>
                      <a:r>
                        <a:rPr lang="es-MX" sz="1400" b="1" kern="120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Comete</a:t>
                      </a:r>
                      <a:r>
                        <a:rPr lang="es-MX" sz="1400" b="1" kern="1200" baseline="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 el delito</a:t>
                      </a:r>
                      <a:r>
                        <a:rPr lang="es-MX" sz="1400" b="1" kern="120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: </a:t>
                      </a:r>
                      <a:r>
                        <a:rPr lang="es-MX" sz="1400" b="0" kern="120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Servidor Público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 o miembro del Mecanismo</a:t>
                      </a:r>
                    </a:p>
                    <a:p>
                      <a:pPr algn="just">
                        <a:buFont typeface="Arial" pitchFamily="34" charset="0"/>
                        <a:buNone/>
                      </a:pPr>
                      <a:r>
                        <a:rPr lang="es-MX" sz="1400" b="1" kern="120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Sanción: </a:t>
                      </a:r>
                      <a:r>
                        <a:rPr lang="es-MX" sz="1400" b="0" kern="120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de 2 a 9 años de prisión y de setenta a cuatrocientos días de multa. Inhabilitación para desempeñar otro empleo, cargo o comisión público.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3501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5102259"/>
              </p:ext>
            </p:extLst>
          </p:nvPr>
        </p:nvGraphicFramePr>
        <p:xfrm>
          <a:off x="395536" y="836712"/>
          <a:ext cx="8229600" cy="493776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endParaRPr lang="es-ES" dirty="0" smtClean="0"/>
                    </a:p>
                    <a:p>
                      <a:pPr algn="ctr"/>
                      <a:r>
                        <a:rPr lang="es-ES" sz="4800" dirty="0" smtClean="0"/>
                        <a:t>Diseño Institucional</a:t>
                      </a:r>
                    </a:p>
                    <a:p>
                      <a:pPr algn="ctr"/>
                      <a:endParaRPr lang="es-ES" sz="4800" dirty="0" smtClean="0"/>
                    </a:p>
                    <a:p>
                      <a:pPr algn="ctr"/>
                      <a:r>
                        <a:rPr lang="es-ES" sz="4800" dirty="0" smtClean="0"/>
                        <a:t>Mecanismo de Protección</a:t>
                      </a:r>
                    </a:p>
                    <a:p>
                      <a:endParaRPr lang="es-ES" sz="4800" dirty="0" smtClean="0"/>
                    </a:p>
                    <a:p>
                      <a:endParaRPr lang="es-ES" dirty="0" smtClean="0"/>
                    </a:p>
                    <a:p>
                      <a:endParaRPr lang="es-ES" dirty="0" smtClean="0"/>
                    </a:p>
                    <a:p>
                      <a:endParaRPr lang="es-ES" dirty="0" smtClean="0"/>
                    </a:p>
                    <a:p>
                      <a:endParaRPr lang="es-ES" dirty="0" smtClean="0"/>
                    </a:p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129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448886886"/>
              </p:ext>
            </p:extLst>
          </p:nvPr>
        </p:nvGraphicFramePr>
        <p:xfrm>
          <a:off x="467544" y="980728"/>
          <a:ext cx="8352928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4 Conector recto"/>
          <p:cNvCxnSpPr/>
          <p:nvPr/>
        </p:nvCxnSpPr>
        <p:spPr>
          <a:xfrm flipH="1">
            <a:off x="2771800" y="1556792"/>
            <a:ext cx="576064" cy="43204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1619672" y="188640"/>
            <a:ext cx="6192688" cy="4616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400" b="1" dirty="0" smtClean="0"/>
              <a:t>DISEÑO INSTITUCIONAL</a:t>
            </a:r>
            <a:r>
              <a:rPr lang="es-ES" b="1" u="sng" dirty="0" smtClean="0"/>
              <a:t> </a:t>
            </a:r>
            <a:endParaRPr lang="es-ES" b="1" u="sng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ES" sz="2400" dirty="0" smtClean="0"/>
              <a:t>Atribuciones Principales</a:t>
            </a:r>
            <a:endParaRPr lang="es-ES" sz="24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5787961"/>
              </p:ext>
            </p:extLst>
          </p:nvPr>
        </p:nvGraphicFramePr>
        <p:xfrm>
          <a:off x="457200" y="1196752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32107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ES" sz="2400" dirty="0" smtClean="0"/>
              <a:t>Funciones de las  Unidades </a:t>
            </a:r>
            <a:endParaRPr lang="es-ES" sz="24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712961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06774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369667535"/>
              </p:ext>
            </p:extLst>
          </p:nvPr>
        </p:nvGraphicFramePr>
        <p:xfrm>
          <a:off x="395536" y="1196752"/>
          <a:ext cx="792088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1115616" y="476672"/>
            <a:ext cx="6408712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400" b="1" dirty="0" smtClean="0"/>
              <a:t>Integración</a:t>
            </a:r>
            <a:r>
              <a:rPr lang="es-ES" b="1" dirty="0" smtClean="0"/>
              <a:t> </a:t>
            </a:r>
            <a:endParaRPr lang="es-ES" b="1" dirty="0"/>
          </a:p>
        </p:txBody>
      </p:sp>
      <p:sp>
        <p:nvSpPr>
          <p:cNvPr id="18" name="5 CuadroTexto"/>
          <p:cNvSpPr txBox="1"/>
          <p:nvPr/>
        </p:nvSpPr>
        <p:spPr>
          <a:xfrm>
            <a:off x="6804248" y="6381328"/>
            <a:ext cx="2160240" cy="246221"/>
          </a:xfrm>
          <a:prstGeom prst="rect">
            <a:avLst/>
          </a:prstGeom>
          <a:noFill/>
          <a:effectLst>
            <a:outerShdw dist="50800" sx="1000" sy="1000" algn="ctr" rotWithShape="0">
              <a:srgbClr val="000000"/>
            </a:outerShdw>
          </a:effectLst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Modificado al 3 febrero de 2012</a:t>
            </a:r>
            <a:endParaRPr lang="es-MX" sz="1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750273546"/>
              </p:ext>
            </p:extLst>
          </p:nvPr>
        </p:nvGraphicFramePr>
        <p:xfrm>
          <a:off x="395536" y="1196752"/>
          <a:ext cx="792088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1115616" y="476672"/>
            <a:ext cx="6408712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400" b="1" dirty="0" smtClean="0"/>
              <a:t>Integración</a:t>
            </a:r>
            <a:r>
              <a:rPr lang="es-ES" b="1" dirty="0" smtClean="0"/>
              <a:t> 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35351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390008448"/>
              </p:ext>
            </p:extLst>
          </p:nvPr>
        </p:nvGraphicFramePr>
        <p:xfrm>
          <a:off x="579810" y="3120529"/>
          <a:ext cx="2224980" cy="97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"/>
          <p:cNvSpPr/>
          <p:nvPr/>
        </p:nvSpPr>
        <p:spPr>
          <a:xfrm>
            <a:off x="683568" y="4581128"/>
            <a:ext cx="1656184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MX" sz="1050" dirty="0" smtClean="0">
              <a:solidFill>
                <a:schemeClr val="tx1"/>
              </a:solidFill>
            </a:endParaRPr>
          </a:p>
          <a:p>
            <a:pPr algn="just"/>
            <a:r>
              <a:rPr lang="es-ES_tradnl" sz="1050" dirty="0" smtClean="0"/>
              <a:t>Un funcionario de la Secretaría de Gobernación, con rango inmediato inferior a Subsecretario o equivalente, fungirá como Coordinador Ejecutivo Nacional.</a:t>
            </a:r>
            <a:endParaRPr lang="es-MX" sz="1050" dirty="0" smtClean="0"/>
          </a:p>
          <a:p>
            <a:pPr algn="just"/>
            <a:endParaRPr lang="es-MX" sz="1050" dirty="0" smtClean="0"/>
          </a:p>
          <a:p>
            <a:pPr algn="just"/>
            <a:endParaRPr lang="es-MX" sz="1050" dirty="0" smtClean="0">
              <a:solidFill>
                <a:schemeClr val="tx1"/>
              </a:solidFill>
            </a:endParaRPr>
          </a:p>
          <a:p>
            <a:pPr algn="just"/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047656" y="836712"/>
            <a:ext cx="3096344" cy="187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ES_tradnl" sz="1000" dirty="0" smtClean="0">
              <a:solidFill>
                <a:schemeClr val="tx1"/>
              </a:solidFill>
            </a:endParaRPr>
          </a:p>
          <a:p>
            <a:pPr algn="just"/>
            <a:endParaRPr lang="es-MX" sz="1000" dirty="0" smtClean="0"/>
          </a:p>
          <a:p>
            <a:pPr algn="just"/>
            <a:endParaRPr lang="es-MX" sz="1000" dirty="0" smtClean="0">
              <a:solidFill>
                <a:schemeClr val="tx1"/>
              </a:solidFill>
            </a:endParaRPr>
          </a:p>
          <a:p>
            <a:pPr algn="just">
              <a:buFont typeface="Arial" charset="0"/>
              <a:buChar char="•"/>
            </a:pPr>
            <a:r>
              <a:rPr lang="es-ES_tradnl" sz="1000" dirty="0" smtClean="0"/>
              <a:t>Al menos  cinco personas expertas en materia de evaluación de riesgo y protección. </a:t>
            </a:r>
          </a:p>
          <a:p>
            <a:pPr algn="just"/>
            <a:r>
              <a:rPr lang="es-ES_tradnl" sz="1000" dirty="0" smtClean="0"/>
              <a:t>         - Una  de ellas en la defensa de derechos humanos y otra del ejercicio del periodismo y libertad de expresión.  </a:t>
            </a:r>
          </a:p>
          <a:p>
            <a:pPr algn="just"/>
            <a:r>
              <a:rPr lang="es-ES_tradnl" sz="1000" dirty="0" smtClean="0"/>
              <a:t>          -Un representante de la Secretaría de Gobernación, de la Procuraduría General de la República y de la Secretaría de Seguridad Pública,  con atribuciones para la implementación de las Medidas Urgentes de Protección. </a:t>
            </a:r>
            <a:endParaRPr lang="es-MX" sz="1000" dirty="0" smtClean="0"/>
          </a:p>
          <a:p>
            <a:pPr algn="just"/>
            <a:endParaRPr lang="es-MX" sz="1000" dirty="0" smtClean="0"/>
          </a:p>
          <a:p>
            <a:pPr algn="just"/>
            <a:r>
              <a:rPr lang="es-ES_tradnl" sz="1000" dirty="0" smtClean="0">
                <a:solidFill>
                  <a:schemeClr val="tx1"/>
                </a:solidFill>
              </a:rPr>
              <a:t> </a:t>
            </a:r>
            <a:endParaRPr lang="es-MX" sz="1000" dirty="0" smtClean="0">
              <a:solidFill>
                <a:schemeClr val="tx1"/>
              </a:solidFill>
            </a:endParaRPr>
          </a:p>
          <a:p>
            <a:pPr algn="just"/>
            <a:r>
              <a:rPr lang="es-MX" sz="1000" dirty="0" smtClean="0">
                <a:solidFill>
                  <a:schemeClr val="tx1"/>
                </a:solidFill>
              </a:rPr>
              <a:t> </a:t>
            </a:r>
          </a:p>
        </p:txBody>
      </p:sp>
      <p:sp>
        <p:nvSpPr>
          <p:cNvPr id="7" name="6 Rectángulo"/>
          <p:cNvSpPr/>
          <p:nvPr/>
        </p:nvSpPr>
        <p:spPr>
          <a:xfrm>
            <a:off x="6083152" y="2996952"/>
            <a:ext cx="306084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ES_tradnl" sz="1000" dirty="0" smtClean="0">
              <a:solidFill>
                <a:schemeClr val="tx1"/>
              </a:solidFill>
            </a:endParaRPr>
          </a:p>
          <a:p>
            <a:r>
              <a:rPr lang="es-ES_tradnl" sz="1000" b="1" dirty="0" smtClean="0"/>
              <a:t>* </a:t>
            </a:r>
            <a:r>
              <a:rPr lang="es-ES_tradnl" sz="1000" dirty="0" smtClean="0"/>
              <a:t> </a:t>
            </a:r>
          </a:p>
          <a:p>
            <a:endParaRPr lang="es-ES_tradnl" sz="1000" dirty="0" smtClean="0"/>
          </a:p>
          <a:p>
            <a:r>
              <a:rPr lang="es-ES_tradnl" sz="1000" dirty="0" smtClean="0"/>
              <a:t>Al menos cinco personas expertas en materia de evaluación de riesgo y protección,   una de ellas deberá serlo  en la defensa de derechos humanos y otra  del ejercicio del periodismo y libertad de expresión. </a:t>
            </a:r>
            <a:endParaRPr lang="es-MX" sz="1000" dirty="0" smtClean="0"/>
          </a:p>
          <a:p>
            <a:endParaRPr lang="es-MX" sz="1000" dirty="0" smtClean="0">
              <a:solidFill>
                <a:srgbClr val="FF0000"/>
              </a:solidFill>
            </a:endParaRPr>
          </a:p>
          <a:p>
            <a:pPr algn="just"/>
            <a:endParaRPr lang="es-MX" sz="1100" dirty="0" smtClean="0"/>
          </a:p>
          <a:p>
            <a:pPr algn="just"/>
            <a:endParaRPr lang="es-MX" sz="1100" dirty="0" smtClean="0">
              <a:solidFill>
                <a:schemeClr val="tx1"/>
              </a:solidFill>
            </a:endParaRPr>
          </a:p>
        </p:txBody>
      </p:sp>
      <p:cxnSp>
        <p:nvCxnSpPr>
          <p:cNvPr id="8" name="7 Conector recto de flecha"/>
          <p:cNvCxnSpPr>
            <a:endCxn id="5" idx="0"/>
          </p:cNvCxnSpPr>
          <p:nvPr/>
        </p:nvCxnSpPr>
        <p:spPr>
          <a:xfrm>
            <a:off x="1475656" y="4149080"/>
            <a:ext cx="36004" cy="432048"/>
          </a:xfrm>
          <a:prstGeom prst="straightConnector1">
            <a:avLst/>
          </a:prstGeom>
          <a:ln w="28575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 flipV="1">
            <a:off x="2339752" y="1484784"/>
            <a:ext cx="936104" cy="1476164"/>
          </a:xfrm>
          <a:prstGeom prst="straightConnector1">
            <a:avLst/>
          </a:prstGeom>
          <a:ln w="28575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2627784" y="3356992"/>
            <a:ext cx="720080" cy="0"/>
          </a:xfrm>
          <a:prstGeom prst="straightConnector1">
            <a:avLst/>
          </a:prstGeom>
          <a:ln w="28575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 de flecha"/>
          <p:cNvCxnSpPr/>
          <p:nvPr/>
        </p:nvCxnSpPr>
        <p:spPr>
          <a:xfrm>
            <a:off x="2627784" y="3501008"/>
            <a:ext cx="936104" cy="1296144"/>
          </a:xfrm>
          <a:prstGeom prst="straightConnector1">
            <a:avLst/>
          </a:prstGeom>
          <a:ln w="28575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35 Diagrama"/>
          <p:cNvGraphicFramePr/>
          <p:nvPr>
            <p:extLst>
              <p:ext uri="{D42A27DB-BD31-4B8C-83A1-F6EECF244321}">
                <p14:modId xmlns:p14="http://schemas.microsoft.com/office/powerpoint/2010/main" val="3702271480"/>
              </p:ext>
            </p:extLst>
          </p:nvPr>
        </p:nvGraphicFramePr>
        <p:xfrm>
          <a:off x="3266207" y="1189906"/>
          <a:ext cx="2224980" cy="97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39" name="38 Conector recto de flecha"/>
          <p:cNvCxnSpPr/>
          <p:nvPr/>
        </p:nvCxnSpPr>
        <p:spPr>
          <a:xfrm>
            <a:off x="5364088" y="1700808"/>
            <a:ext cx="576064" cy="0"/>
          </a:xfrm>
          <a:prstGeom prst="straightConnector1">
            <a:avLst/>
          </a:prstGeom>
          <a:ln w="28575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2" name="41 Diagrama"/>
          <p:cNvGraphicFramePr/>
          <p:nvPr>
            <p:extLst>
              <p:ext uri="{D42A27DB-BD31-4B8C-83A1-F6EECF244321}">
                <p14:modId xmlns:p14="http://schemas.microsoft.com/office/powerpoint/2010/main" val="1195846323"/>
              </p:ext>
            </p:extLst>
          </p:nvPr>
        </p:nvGraphicFramePr>
        <p:xfrm>
          <a:off x="3362598" y="2950989"/>
          <a:ext cx="2224980" cy="97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cxnSp>
        <p:nvCxnSpPr>
          <p:cNvPr id="46" name="45 Conector recto de flecha"/>
          <p:cNvCxnSpPr/>
          <p:nvPr/>
        </p:nvCxnSpPr>
        <p:spPr>
          <a:xfrm>
            <a:off x="5436096" y="3429000"/>
            <a:ext cx="504056" cy="0"/>
          </a:xfrm>
          <a:prstGeom prst="straightConnector1">
            <a:avLst/>
          </a:prstGeom>
          <a:ln w="28575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49 Diagrama"/>
          <p:cNvGraphicFramePr/>
          <p:nvPr>
            <p:extLst>
              <p:ext uri="{D42A27DB-BD31-4B8C-83A1-F6EECF244321}">
                <p14:modId xmlns:p14="http://schemas.microsoft.com/office/powerpoint/2010/main" val="773697199"/>
              </p:ext>
            </p:extLst>
          </p:nvPr>
        </p:nvGraphicFramePr>
        <p:xfrm>
          <a:off x="3275856" y="4752330"/>
          <a:ext cx="2224980" cy="97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sp>
        <p:nvSpPr>
          <p:cNvPr id="17" name="CuadroTexto 16"/>
          <p:cNvSpPr txBox="1"/>
          <p:nvPr/>
        </p:nvSpPr>
        <p:spPr>
          <a:xfrm>
            <a:off x="755576" y="188640"/>
            <a:ext cx="7740352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Integración y características de la Coordinación Ejecutiva Nacional</a:t>
            </a:r>
            <a:endParaRPr lang="es-ES" b="1" dirty="0"/>
          </a:p>
        </p:txBody>
      </p:sp>
      <p:sp>
        <p:nvSpPr>
          <p:cNvPr id="2" name="CuadroTexto 1"/>
          <p:cNvSpPr txBox="1"/>
          <p:nvPr/>
        </p:nvSpPr>
        <p:spPr>
          <a:xfrm>
            <a:off x="5806432" y="4824249"/>
            <a:ext cx="33123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s-ES" sz="1400" i="1" dirty="0" smtClean="0"/>
              <a:t>Junta de Gobierno aprobará los perfiles  de los integrantes de las Unidades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ES_tradnl" sz="1400" i="1" dirty="0" smtClean="0"/>
              <a:t>Servidores </a:t>
            </a:r>
            <a:r>
              <a:rPr lang="es-ES_tradnl" sz="1400" i="1" dirty="0"/>
              <a:t>públicos pertenecientes </a:t>
            </a:r>
            <a:r>
              <a:rPr lang="es-ES_tradnl" sz="1400" i="1" dirty="0" smtClean="0"/>
              <a:t> SEGOB; SSP; PGR comisionados .En </a:t>
            </a:r>
            <a:r>
              <a:rPr lang="es-ES_tradnl" sz="1400" i="1" dirty="0"/>
              <a:t>caso de que los servidores públicos no cumplan con los requisitos previstos para la conformación de las Unidades, se realizarán las contrataciones respectivas </a:t>
            </a:r>
            <a:endParaRPr lang="es-ES" sz="14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657671"/>
              </p:ext>
            </p:extLst>
          </p:nvPr>
        </p:nvGraphicFramePr>
        <p:xfrm>
          <a:off x="467544" y="34335"/>
          <a:ext cx="8280920" cy="6309296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3268784"/>
                <a:gridCol w="5012136"/>
              </a:tblGrid>
              <a:tr h="518056">
                <a:tc gridSpan="2">
                  <a:txBody>
                    <a:bodyPr/>
                    <a:lstStyle/>
                    <a:p>
                      <a:pPr algn="ctr">
                        <a:buFont typeface="Arial" charset="0"/>
                        <a:buNone/>
                      </a:pPr>
                      <a:r>
                        <a:rPr lang="es-ES_tradnl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Características Generales</a:t>
                      </a:r>
                      <a:endParaRPr lang="es-MX" sz="24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>
                        <a:buFont typeface="Arial" charset="0"/>
                        <a:buNone/>
                      </a:pPr>
                      <a:endParaRPr lang="es-MX" sz="1600" b="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1646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dirty="0" smtClean="0">
                          <a:latin typeface="Tahoma"/>
                          <a:cs typeface="Tahoma"/>
                        </a:rPr>
                        <a:t>Objetivos</a:t>
                      </a:r>
                    </a:p>
                    <a:p>
                      <a:endParaRPr lang="es-ES" sz="14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s-ES_tradnl" sz="1400" b="0" kern="120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Establecer la cooperación  entre la Federación y las Entidades Federativas para implementar y operar medidas</a:t>
                      </a:r>
                      <a:r>
                        <a:rPr lang="es-ES_tradnl" sz="1400" b="0" kern="1200" baseline="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 </a:t>
                      </a:r>
                      <a:r>
                        <a:rPr lang="es-ES_tradnl" sz="1400" b="0" kern="120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de prevención, preventivas,</a:t>
                      </a:r>
                      <a:r>
                        <a:rPr lang="es-ES_tradnl" sz="1400" b="0" kern="1200" baseline="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 </a:t>
                      </a:r>
                      <a:r>
                        <a:rPr lang="es-ES_tradnl" sz="1400" b="0" kern="120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 protección y protección urgente.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endParaRPr lang="es-ES_tradnl" sz="1400" b="0" kern="1200" dirty="0" smtClean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s-ES_tradnl" sz="1400" b="0" kern="120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Garantizar la vida, integridad, libertad y seguridad de las personas que se encuentren en situación de riesgo como consecuencia del derecho a la defensa de  los derechos humanos</a:t>
                      </a:r>
                      <a:r>
                        <a:rPr lang="es-ES_tradnl" sz="1400" b="0" kern="1200" baseline="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 y </a:t>
                      </a:r>
                      <a:r>
                        <a:rPr lang="es-ES_tradnl" sz="1400" b="0" kern="120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por ejercer el derecho a la libertad de expresión y el periodismo.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endParaRPr lang="es-MX" sz="1400" b="0" kern="1200" dirty="0" smtClean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s-ES_tradnl" sz="1400" b="0" kern="1200" baseline="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Garantizar que </a:t>
                      </a:r>
                      <a:r>
                        <a:rPr lang="es-ES_tradnl" sz="1400" b="0" kern="1200" dirty="0" smtClean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el Estado atienda su responsabilidad fundamental de proteger, promover y hacer efectivos todos los derechos humanos y libertades fundamentales</a:t>
                      </a:r>
                      <a:endParaRPr lang="es-ES_tradnl" sz="1400" kern="1200" baseline="0" dirty="0" smtClean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  <a:tr h="6829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dirty="0" smtClean="0">
                          <a:latin typeface="Tahoma"/>
                          <a:cs typeface="Tahoma"/>
                        </a:rPr>
                        <a:t>Propuesta</a:t>
                      </a:r>
                      <a:r>
                        <a:rPr lang="es-ES" sz="1400" b="1" baseline="0" dirty="0" smtClean="0">
                          <a:latin typeface="Tahoma"/>
                          <a:cs typeface="Tahoma"/>
                        </a:rPr>
                        <a:t> para el cumplimiento del objetivos</a:t>
                      </a:r>
                      <a:endParaRPr lang="es-ES" sz="1400" b="1" dirty="0" smtClean="0">
                        <a:latin typeface="Tahoma"/>
                        <a:cs typeface="Tahoma"/>
                      </a:endParaRPr>
                    </a:p>
                    <a:p>
                      <a:endParaRPr lang="es-ES" sz="14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_tradnl" sz="1400" kern="1200" baseline="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Establecer Mecanismo de Protección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s-ES" sz="1400" kern="1200" baseline="0" dirty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  <a:tr h="9475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dirty="0" smtClean="0">
                          <a:latin typeface="Tahoma"/>
                          <a:cs typeface="Tahoma"/>
                        </a:rPr>
                        <a:t>Población objeto</a:t>
                      </a:r>
                    </a:p>
                    <a:p>
                      <a:endParaRPr lang="es-ES" sz="14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1400" kern="1200" baseline="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Personas Defensoras de Derechos Humanos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1400" kern="1200" baseline="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Periodistas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s-ES" sz="1400" kern="1200" baseline="0" dirty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  <a:tr h="947540">
                <a:tc>
                  <a:txBody>
                    <a:bodyPr/>
                    <a:lstStyle/>
                    <a:p>
                      <a:r>
                        <a:rPr lang="es-ES" sz="1400" b="1" dirty="0" smtClean="0">
                          <a:latin typeface="Tahoma"/>
                          <a:cs typeface="Tahoma"/>
                        </a:rPr>
                        <a:t>Principal Dependencia</a:t>
                      </a:r>
                      <a:r>
                        <a:rPr lang="es-ES" sz="1400" b="1" baseline="0" dirty="0" smtClean="0">
                          <a:latin typeface="Tahoma"/>
                          <a:cs typeface="Tahoma"/>
                        </a:rPr>
                        <a:t> para la implementación </a:t>
                      </a:r>
                      <a:r>
                        <a:rPr lang="es-ES" sz="1400" b="1" dirty="0" smtClean="0">
                          <a:latin typeface="Tahoma"/>
                          <a:cs typeface="Tahoma"/>
                        </a:rPr>
                        <a:t>del Mecanismo</a:t>
                      </a:r>
                      <a:endParaRPr lang="es-ES" sz="14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1400" kern="1200" baseline="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Secretaría de Gobernación </a:t>
                      </a:r>
                      <a:endParaRPr lang="es-ES" sz="1400" kern="1200" baseline="0" dirty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8378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1875790"/>
              </p:ext>
            </p:extLst>
          </p:nvPr>
        </p:nvGraphicFramePr>
        <p:xfrm>
          <a:off x="395536" y="260648"/>
          <a:ext cx="8280920" cy="6584176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8280920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Tahoma"/>
                          <a:cs typeface="Tahoma"/>
                        </a:rPr>
                        <a:t>Contenido</a:t>
                      </a:r>
                    </a:p>
                    <a:p>
                      <a:pPr algn="ctr"/>
                      <a:r>
                        <a:rPr lang="es-ES" sz="1600" dirty="0" smtClean="0">
                          <a:latin typeface="Tahoma"/>
                          <a:cs typeface="Tahoma"/>
                        </a:rPr>
                        <a:t> Iniciativa de Protección a Personas</a:t>
                      </a:r>
                      <a:r>
                        <a:rPr lang="es-ES" sz="1600" baseline="0" dirty="0" smtClean="0">
                          <a:latin typeface="Tahoma"/>
                          <a:cs typeface="Tahoma"/>
                        </a:rPr>
                        <a:t> Defensoras de Derechos Humanos y Periodistas</a:t>
                      </a:r>
                      <a:endParaRPr lang="es-ES" sz="1600" dirty="0">
                        <a:latin typeface="Tahoma"/>
                        <a:cs typeface="Tahom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050" b="1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Capítulo I</a:t>
                      </a:r>
                      <a:endParaRPr lang="es-MX" sz="1050" b="1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  <a:p>
                      <a:pPr algn="ctr"/>
                      <a:r>
                        <a:rPr lang="es-ES_tradnl" sz="1050" b="0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Objeto y Fin del Mecanismo</a:t>
                      </a:r>
                      <a:endParaRPr lang="es-MX" sz="1050" b="0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050" b="1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Capítulo II</a:t>
                      </a:r>
                      <a:endParaRPr lang="es-MX" sz="1050" b="1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  <a:p>
                      <a:pPr algn="ctr"/>
                      <a:r>
                        <a:rPr lang="es-ES_tradnl" sz="1050" b="0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Junta de Gobierno</a:t>
                      </a:r>
                      <a:endParaRPr lang="es-MX" sz="1050" b="0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050" b="1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Capítulo III</a:t>
                      </a:r>
                      <a:endParaRPr lang="es-MX" sz="1050" b="1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  <a:p>
                      <a:pPr algn="ctr"/>
                      <a:r>
                        <a:rPr lang="es-ES_tradnl" sz="1050" b="0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Consejo Consultivo</a:t>
                      </a:r>
                      <a:endParaRPr lang="es-ES" sz="1050" b="0" dirty="0">
                        <a:latin typeface="Tahoma"/>
                        <a:cs typeface="Tahom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050" b="1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Capítulo IV</a:t>
                      </a:r>
                      <a:endParaRPr lang="es-MX" sz="1050" b="1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  <a:p>
                      <a:pPr algn="ctr"/>
                      <a:r>
                        <a:rPr lang="es-ES_tradnl" sz="1050" b="0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La Coordinación Ejecutiva Nacional</a:t>
                      </a:r>
                      <a:endParaRPr lang="es-MX" sz="1050" b="0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050" b="1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Capítulo V</a:t>
                      </a:r>
                      <a:endParaRPr lang="es-MX" sz="1050" b="1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  <a:p>
                      <a:pPr algn="ctr"/>
                      <a:r>
                        <a:rPr lang="es-ES_tradnl" sz="1050" b="0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Las Unidades Auxiliares</a:t>
                      </a:r>
                      <a:endParaRPr lang="es-MX" sz="1050" b="0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050" b="1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Capítulo VI</a:t>
                      </a:r>
                      <a:endParaRPr lang="es-MX" sz="1050" b="1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  <a:p>
                      <a:pPr algn="ctr"/>
                      <a:r>
                        <a:rPr lang="es-ES_tradnl" sz="1050" b="0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 Solicitud de Protección, Evaluación y Determinación del Riesgo</a:t>
                      </a:r>
                      <a:endParaRPr lang="es-MX" sz="1050" b="0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050" b="1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Capítulo  VII</a:t>
                      </a:r>
                      <a:endParaRPr lang="es-MX" sz="1050" b="1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  <a:p>
                      <a:pPr algn="ctr"/>
                      <a:r>
                        <a:rPr lang="es-ES_tradnl" sz="1050" b="0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Medidas Preventivas, Medidas de Protección y Medidas Urgentes de Protección </a:t>
                      </a:r>
                      <a:endParaRPr lang="es-MX" sz="1050" b="0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050" b="1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Capítulo VIII</a:t>
                      </a:r>
                      <a:endParaRPr lang="es-MX" sz="1050" b="1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  <a:p>
                      <a:pPr algn="ctr"/>
                      <a:r>
                        <a:rPr lang="es-ES_tradnl" sz="1050" b="0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Medidas de Prevención</a:t>
                      </a:r>
                      <a:endParaRPr lang="es-MX" sz="1050" b="0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050" b="1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Capítulo IX</a:t>
                      </a:r>
                      <a:endParaRPr lang="es-MX" sz="1050" b="1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  <a:p>
                      <a:pPr algn="ctr"/>
                      <a:r>
                        <a:rPr lang="es-ES_tradnl" sz="1050" b="0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Convenios de Cooperación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050" b="1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Capítulo X</a:t>
                      </a:r>
                      <a:endParaRPr lang="es-MX" sz="1050" b="1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  <a:p>
                      <a:pPr algn="ctr"/>
                      <a:r>
                        <a:rPr lang="es-ES" sz="1050" b="0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Fondo para la Protección de Personas Defensoras de Derechos Humanos y Periodistas</a:t>
                      </a:r>
                      <a:r>
                        <a:rPr lang="es-ES_tradnl" sz="1050" b="0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.      </a:t>
                      </a:r>
                      <a:endParaRPr lang="es-MX" sz="1050" b="0" kern="1200" dirty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050" b="1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Capítulo XI</a:t>
                      </a:r>
                      <a:endParaRPr lang="es-MX" sz="1050" b="1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  <a:p>
                      <a:pPr algn="ctr"/>
                      <a:r>
                        <a:rPr lang="es-ES_tradnl" sz="1050" b="0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Inconformidades </a:t>
                      </a:r>
                      <a:endParaRPr lang="es-MX" sz="1050" b="0" kern="1200" dirty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050" b="1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Capítulo XII</a:t>
                      </a:r>
                      <a:endParaRPr lang="es-MX" sz="1050" b="1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  <a:p>
                      <a:pPr algn="ctr"/>
                      <a:r>
                        <a:rPr lang="es-ES_tradnl" sz="1050" b="0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Transparencia y Acceso a la Información</a:t>
                      </a:r>
                      <a:endParaRPr lang="es-MX" sz="1050" b="0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050" b="1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Capítulo XIII</a:t>
                      </a:r>
                      <a:endParaRPr lang="es-MX" sz="1050" b="1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  <a:p>
                      <a:pPr algn="ctr"/>
                      <a:r>
                        <a:rPr lang="es-ES_tradnl" sz="1050" b="0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Sanciones</a:t>
                      </a:r>
                      <a:endParaRPr lang="es-MX" sz="1050" b="0" kern="1200" dirty="0" smtClean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050" b="1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Transitorios</a:t>
                      </a:r>
                      <a:endParaRPr lang="es-MX" sz="1050" b="1" kern="1200" dirty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2273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9272055"/>
              </p:ext>
            </p:extLst>
          </p:nvPr>
        </p:nvGraphicFramePr>
        <p:xfrm>
          <a:off x="395536" y="260648"/>
          <a:ext cx="8280920" cy="864096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8280920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smtClean="0">
                          <a:solidFill>
                            <a:srgbClr val="800000"/>
                          </a:solidFill>
                          <a:latin typeface="Tahoma"/>
                          <a:cs typeface="Tahoma"/>
                        </a:rPr>
                        <a:t>Importante</a:t>
                      </a:r>
                      <a:endParaRPr lang="es-ES" sz="2800" dirty="0">
                        <a:solidFill>
                          <a:srgbClr val="800000"/>
                        </a:solidFill>
                        <a:latin typeface="Tahoma"/>
                        <a:cs typeface="Tahom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1403648" y="1772816"/>
            <a:ext cx="6192688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El contenido de esta presentación es un resumen del proyecto de Iniciativa de Protección a Personas Defensoras de Derechos Humanos y Periodistas. 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Para mayor información, favor de consultar el proyecto en el </a:t>
            </a:r>
            <a:r>
              <a:rPr lang="es-ES" dirty="0" err="1" smtClean="0"/>
              <a:t>micrositio</a:t>
            </a:r>
            <a:r>
              <a:rPr lang="es-ES" dirty="0" smtClean="0"/>
              <a:t> de la Comisión de Relaciones Exteriores, Organizaciones No Gubernamentales</a:t>
            </a:r>
          </a:p>
          <a:p>
            <a:endParaRPr lang="es-ES" dirty="0"/>
          </a:p>
          <a:p>
            <a:pPr algn="ctr"/>
            <a:r>
              <a:rPr lang="es-ES" dirty="0">
                <a:hlinkClick r:id="rId3"/>
              </a:rPr>
              <a:t>http://www.senado.gob.mx/comisiones/LX/ong/</a:t>
            </a:r>
            <a:r>
              <a:rPr lang="es-ES" dirty="0" smtClean="0">
                <a:hlinkClick r:id="rId3"/>
              </a:rPr>
              <a:t>index.htm</a:t>
            </a:r>
            <a:endParaRPr lang="es-ES" dirty="0" smtClean="0"/>
          </a:p>
          <a:p>
            <a:pPr algn="ctr"/>
            <a:endParaRPr lang="es-ES" dirty="0" smtClean="0"/>
          </a:p>
          <a:p>
            <a:pPr algn="ctr"/>
            <a:r>
              <a:rPr lang="es-ES" dirty="0" smtClean="0"/>
              <a:t>La versión final de la iniciativa será publicada en Gaceta Parlamentaria el día de su presentación ante el Pleno del Senado de la República.</a:t>
            </a:r>
            <a:endParaRPr lang="es-ES" dirty="0"/>
          </a:p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58413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7651305"/>
              </p:ext>
            </p:extLst>
          </p:nvPr>
        </p:nvGraphicFramePr>
        <p:xfrm>
          <a:off x="395536" y="476672"/>
          <a:ext cx="8354723" cy="5309803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222816"/>
                <a:gridCol w="6131907"/>
              </a:tblGrid>
              <a:tr h="554923">
                <a:tc gridSpan="2">
                  <a:txBody>
                    <a:bodyPr/>
                    <a:lstStyle/>
                    <a:p>
                      <a:pPr algn="ctr">
                        <a:buFont typeface="Arial" charset="0"/>
                        <a:buNone/>
                      </a:pPr>
                      <a:r>
                        <a:rPr lang="es-ES_tradnl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Características Específicas</a:t>
                      </a:r>
                      <a:endParaRPr lang="es-MX" sz="24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>
                        <a:buFont typeface="Arial" charset="0"/>
                        <a:buNone/>
                      </a:pPr>
                      <a:endParaRPr lang="es-MX" sz="1600" b="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34099">
                <a:tc>
                  <a:txBody>
                    <a:bodyPr/>
                    <a:lstStyle/>
                    <a:p>
                      <a:r>
                        <a:rPr lang="es-ES" sz="1400" b="1" dirty="0" smtClean="0">
                          <a:latin typeface="Tahoma"/>
                          <a:cs typeface="Tahoma"/>
                        </a:rPr>
                        <a:t>Objetivos Mecanismo</a:t>
                      </a:r>
                      <a:endParaRPr lang="es-ES" sz="14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buFont typeface="+mj-lt"/>
                        <a:buNone/>
                      </a:pPr>
                      <a:r>
                        <a:rPr lang="es-ES_tradnl" sz="1400" dirty="0" smtClean="0">
                          <a:latin typeface="Tahoma"/>
                          <a:cs typeface="Tahoma"/>
                        </a:rPr>
                        <a:t>Atender la responsabilidad fundamental del Estado de proteger, promover </a:t>
                      </a:r>
                      <a:r>
                        <a:rPr lang="es-ES" sz="1400" dirty="0" smtClean="0">
                          <a:latin typeface="Tahoma"/>
                          <a:cs typeface="Tahoma"/>
                        </a:rPr>
                        <a:t>y garantizar los derechos humanos. </a:t>
                      </a:r>
                    </a:p>
                    <a:p>
                      <a:pPr marL="0" lvl="0" indent="0" algn="just">
                        <a:buFont typeface="+mj-lt"/>
                        <a:buNone/>
                      </a:pPr>
                      <a:endParaRPr lang="es-ES_tradnl" sz="1400" dirty="0" smtClean="0">
                        <a:latin typeface="Tahoma"/>
                        <a:cs typeface="Tahoma"/>
                      </a:endParaRPr>
                    </a:p>
                    <a:p>
                      <a:pPr marL="685800" lvl="1" indent="-285750" algn="just">
                        <a:buFont typeface="Arial"/>
                        <a:buChar char="•"/>
                      </a:pPr>
                      <a:r>
                        <a:rPr lang="es-ES_tradnl" sz="1400" dirty="0" smtClean="0">
                          <a:latin typeface="Tahoma"/>
                          <a:cs typeface="Tahoma"/>
                        </a:rPr>
                        <a:t>Prevenir cualquier tipo de hechos o actos que pongan en riesgo el trabajo y la seguridad de las personas defensoras de derechos humanos y periodistas.</a:t>
                      </a:r>
                    </a:p>
                    <a:p>
                      <a:pPr marL="285750" indent="-285750" algn="just">
                        <a:buFont typeface="Arial"/>
                        <a:buChar char="•"/>
                      </a:pPr>
                      <a:endParaRPr lang="es-ES_tradnl" sz="1400" dirty="0" smtClean="0">
                        <a:latin typeface="Tahoma"/>
                        <a:cs typeface="Tahoma"/>
                      </a:endParaRPr>
                    </a:p>
                    <a:p>
                      <a:pPr marL="685800" lvl="1" indent="-285750" algn="just">
                        <a:buFont typeface="Arial"/>
                        <a:buChar char="•"/>
                      </a:pPr>
                      <a:r>
                        <a:rPr lang="es-ES_tradnl" sz="1400" dirty="0" smtClean="0">
                          <a:latin typeface="Tahoma"/>
                          <a:cs typeface="Tahoma"/>
                        </a:rPr>
                        <a:t>Proteger con medidas específicas para garantizar la integridad física y mental,  libertad y  el derecho al ejercicio de su actividad a aquellas personas defensoras de derechos humanos y periodistas. </a:t>
                      </a:r>
                    </a:p>
                    <a:p>
                      <a:pPr algn="just">
                        <a:buFont typeface="Arial" charset="0"/>
                        <a:buChar char="•"/>
                      </a:pPr>
                      <a:endParaRPr lang="es-ES_tradnl" sz="1400" kern="1200" baseline="0" dirty="0" smtClean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  <a:tr h="591413">
                <a:tc>
                  <a:txBody>
                    <a:bodyPr/>
                    <a:lstStyle/>
                    <a:p>
                      <a:r>
                        <a:rPr lang="es-ES" sz="1400" b="1" dirty="0" smtClean="0">
                          <a:latin typeface="Tahoma"/>
                          <a:cs typeface="Tahoma"/>
                        </a:rPr>
                        <a:t>Principales Funciones SEGOB</a:t>
                      </a:r>
                      <a:endParaRPr lang="es-ES" sz="14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s-ES_tradnl" sz="1400" dirty="0" smtClean="0">
                          <a:latin typeface="Tahoma"/>
                          <a:cs typeface="Tahoma"/>
                        </a:rPr>
                        <a:t>Operar el Mecanismo 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s-ES_tradnl" sz="1400" dirty="0" smtClean="0">
                          <a:latin typeface="Tahoma"/>
                          <a:cs typeface="Tahoma"/>
                        </a:rPr>
                        <a:t>Presidir la </a:t>
                      </a: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Junta</a:t>
                      </a:r>
                      <a:r>
                        <a:rPr lang="es-ES_tradnl" sz="1400" dirty="0" smtClean="0">
                          <a:latin typeface="Tahoma"/>
                          <a:cs typeface="Tahoma"/>
                        </a:rPr>
                        <a:t> de Gobierno del Mecanismo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s-ES_tradnl" sz="1400" dirty="0" smtClean="0">
                          <a:latin typeface="Tahoma"/>
                          <a:cs typeface="Tahoma"/>
                        </a:rPr>
                        <a:t>Fungir como Coordinador Ejecutivo Nacional del Mecanismo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s-ES" sz="1400" kern="1200" dirty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  <a:tr h="1014971">
                <a:tc>
                  <a:txBody>
                    <a:bodyPr/>
                    <a:lstStyle/>
                    <a:p>
                      <a:r>
                        <a:rPr lang="es-ES" sz="1400" b="1" dirty="0" smtClean="0">
                          <a:latin typeface="Tahoma"/>
                          <a:cs typeface="Tahoma"/>
                        </a:rPr>
                        <a:t>Alcances</a:t>
                      </a:r>
                      <a:r>
                        <a:rPr lang="es-ES" sz="1400" b="1" baseline="0" dirty="0" smtClean="0">
                          <a:latin typeface="Tahoma"/>
                          <a:cs typeface="Tahoma"/>
                        </a:rPr>
                        <a:t> en la operación del mecanismo</a:t>
                      </a:r>
                      <a:endParaRPr lang="es-ES" sz="14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Resoluciones</a:t>
                      </a:r>
                      <a:r>
                        <a:rPr lang="es-ES_tradnl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 </a:t>
                      </a: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 emitidas serán obligatorias para las autoridades federales (Junta de Gobierno)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Atribuciones para la implementación de funcionarios que integren unidades (Unidad de Recepción de Casos y Reacción Rápida)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Celebración de convenios de cooperación con entidades federativas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s-ES" sz="1400" kern="1200" baseline="0" dirty="0">
                        <a:solidFill>
                          <a:schemeClr val="dk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4720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7738150"/>
              </p:ext>
            </p:extLst>
          </p:nvPr>
        </p:nvGraphicFramePr>
        <p:xfrm>
          <a:off x="323528" y="60960"/>
          <a:ext cx="8519781" cy="6626794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185687"/>
                <a:gridCol w="6334094"/>
              </a:tblGrid>
              <a:tr h="355751">
                <a:tc gridSpan="2">
                  <a:txBody>
                    <a:bodyPr/>
                    <a:lstStyle/>
                    <a:p>
                      <a:pPr algn="ctr"/>
                      <a:r>
                        <a:rPr lang="es-ES" sz="2400" dirty="0" smtClean="0"/>
                        <a:t>Características</a:t>
                      </a:r>
                      <a:r>
                        <a:rPr lang="es-ES" sz="2400" baseline="0" dirty="0" smtClean="0"/>
                        <a:t> de la </a:t>
                      </a:r>
                      <a:r>
                        <a:rPr lang="es-ES" sz="2400" dirty="0" smtClean="0"/>
                        <a:t>Protección</a:t>
                      </a:r>
                      <a:endParaRPr lang="es-E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1257311">
                <a:tc>
                  <a:txBody>
                    <a:bodyPr/>
                    <a:lstStyle/>
                    <a:p>
                      <a:r>
                        <a:rPr lang="es-ES" sz="1600" b="1" dirty="0" smtClean="0">
                          <a:latin typeface="Tahoma"/>
                          <a:cs typeface="Tahoma"/>
                        </a:rPr>
                        <a:t>Persona Defensora</a:t>
                      </a:r>
                      <a:r>
                        <a:rPr lang="es-ES" sz="1600" b="1" baseline="0" dirty="0" smtClean="0">
                          <a:latin typeface="Tahoma"/>
                          <a:cs typeface="Tahoma"/>
                        </a:rPr>
                        <a:t> de Derechos Humanos</a:t>
                      </a:r>
                      <a:endParaRPr lang="es-ES" sz="16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 </a:t>
                      </a: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Las </a:t>
                      </a: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personas físicas que actúen individualmente o como integrantes de un grupo, organización o movimiento social, así como personas morales, grupos, organizaciones o movimientos sociales cuya finalidad sea la promoción o defensa de los derechos humanos. </a:t>
                      </a:r>
                      <a:endParaRPr lang="es-ES" sz="1400" dirty="0">
                        <a:latin typeface="Tahoma"/>
                        <a:cs typeface="Tahoma"/>
                      </a:endParaRPr>
                    </a:p>
                  </a:txBody>
                  <a:tcPr/>
                </a:tc>
              </a:tr>
              <a:tr h="1959065">
                <a:tc>
                  <a:txBody>
                    <a:bodyPr/>
                    <a:lstStyle/>
                    <a:p>
                      <a:r>
                        <a:rPr lang="es-ES" sz="1600" b="1" dirty="0" smtClean="0">
                          <a:latin typeface="Tahoma"/>
                          <a:cs typeface="Tahoma"/>
                        </a:rPr>
                        <a:t>Periodista</a:t>
                      </a:r>
                      <a:endParaRPr lang="es-ES" sz="16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latin typeface="Tahoma"/>
                          <a:ea typeface="+mn-ea"/>
                          <a:cs typeface="Tahoma"/>
                        </a:rPr>
                        <a:t>Las personas físicas,  así como medios de comunicación y difusión públicos, comunitarios, privados, independientes, universitarios, experimentales o de cualquier otra índole que realizan labores como recabar, generar, procesar, editar, comentar, opinar, difundir, publicar o proveer información, a través de cualquier medio de difusión y comunicación que puede ser impreso, radioeléctrico, digital o imagen, sea este comercial, público, comunitario o bien de manera independiente.</a:t>
                      </a: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 </a:t>
                      </a:r>
                    </a:p>
                  </a:txBody>
                  <a:tcPr/>
                </a:tc>
              </a:tr>
              <a:tr h="2953218">
                <a:tc>
                  <a:txBody>
                    <a:bodyPr/>
                    <a:lstStyle/>
                    <a:p>
                      <a:r>
                        <a:rPr lang="es-ES" sz="1600" b="1" dirty="0" smtClean="0">
                          <a:latin typeface="Tahoma"/>
                          <a:cs typeface="Tahoma"/>
                        </a:rPr>
                        <a:t>Alcance</a:t>
                      </a:r>
                      <a:r>
                        <a:rPr lang="es-ES" sz="1600" b="1" baseline="0" dirty="0" smtClean="0">
                          <a:latin typeface="Tahoma"/>
                          <a:cs typeface="Tahoma"/>
                        </a:rPr>
                        <a:t> de la Protección</a:t>
                      </a:r>
                      <a:endParaRPr lang="es-ES" sz="16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Persona Defensora de Derechos Humanos o Periodista;</a:t>
                      </a:r>
                      <a:endParaRPr lang="es-ES_tradnl" sz="1400" kern="1200" dirty="0" smtClean="0">
                        <a:solidFill>
                          <a:schemeClr val="dk1"/>
                        </a:solidFill>
                        <a:effectLst/>
                        <a:latin typeface="Tahoma"/>
                        <a:ea typeface="+mn-ea"/>
                        <a:cs typeface="Tahoma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Cónyuge, concubina, concubino, ascendientes, descendientes, dependientes de las Personas Defensoras de Derechos Humanos o Periodista;</a:t>
                      </a:r>
                      <a:endParaRPr lang="es-ES_tradnl" sz="1400" kern="1200" dirty="0" smtClean="0">
                        <a:solidFill>
                          <a:schemeClr val="dk1"/>
                        </a:solidFill>
                        <a:effectLst/>
                        <a:latin typeface="Tahoma"/>
                        <a:ea typeface="+mn-ea"/>
                        <a:cs typeface="Tahoma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Personas que participan en las mismas actividades desde el mismo grupo, organización, o movimiento social; </a:t>
                      </a:r>
                      <a:endParaRPr lang="es-ES_tradnl" sz="1400" kern="1200" dirty="0" smtClean="0">
                        <a:solidFill>
                          <a:schemeClr val="dk1"/>
                        </a:solidFill>
                        <a:effectLst/>
                        <a:latin typeface="Tahoma"/>
                        <a:ea typeface="+mn-ea"/>
                        <a:cs typeface="Tahoma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Los bienes de la persona, el grupo, organización, o movimiento social, y</a:t>
                      </a:r>
                      <a:endParaRPr lang="es-ES_tradnl" sz="1400" kern="1200" dirty="0" smtClean="0">
                        <a:solidFill>
                          <a:schemeClr val="dk1"/>
                        </a:solidFill>
                        <a:effectLst/>
                        <a:latin typeface="Tahoma"/>
                        <a:ea typeface="+mn-ea"/>
                        <a:cs typeface="Tahoma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Las demás personas que se determine en la evaluación de riesgo;</a:t>
                      </a:r>
                      <a:endParaRPr lang="es-ES_tradnl" sz="1400" kern="1200" dirty="0" smtClean="0">
                        <a:solidFill>
                          <a:schemeClr val="dk1"/>
                        </a:solidFill>
                        <a:effectLst/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8661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6886130"/>
              </p:ext>
            </p:extLst>
          </p:nvPr>
        </p:nvGraphicFramePr>
        <p:xfrm>
          <a:off x="323528" y="548680"/>
          <a:ext cx="8519781" cy="5609801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185687"/>
                <a:gridCol w="6334094"/>
              </a:tblGrid>
              <a:tr h="303867">
                <a:tc gridSpan="2">
                  <a:txBody>
                    <a:bodyPr/>
                    <a:lstStyle/>
                    <a:p>
                      <a:pPr algn="ctr"/>
                      <a:r>
                        <a:rPr lang="es-ES" sz="2400" dirty="0" smtClean="0"/>
                        <a:t>Características de la Protección</a:t>
                      </a:r>
                      <a:endParaRPr lang="es-E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993717">
                <a:tc>
                  <a:txBody>
                    <a:bodyPr/>
                    <a:lstStyle/>
                    <a:p>
                      <a:r>
                        <a:rPr lang="es-ES" sz="1400" b="1" dirty="0" smtClean="0">
                          <a:latin typeface="Tahoma"/>
                          <a:cs typeface="Tahoma"/>
                        </a:rPr>
                        <a:t>Motivo</a:t>
                      </a:r>
                      <a:r>
                        <a:rPr lang="es-ES" sz="1400" b="1" baseline="0" dirty="0" smtClean="0">
                          <a:latin typeface="Tahoma"/>
                          <a:cs typeface="Tahoma"/>
                        </a:rPr>
                        <a:t> para otorgar protección</a:t>
                      </a:r>
                      <a:endParaRPr lang="es-ES" sz="14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A</a:t>
                      </a:r>
                      <a:r>
                        <a:rPr lang="es-ES" sz="1400" kern="1200" dirty="0" err="1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gresiones</a:t>
                      </a: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 por acción u omisión o en aquiescencia para</a:t>
                      </a:r>
                      <a:r>
                        <a:rPr lang="es-E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 d</a:t>
                      </a: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añar la integridad física, psicológica, moral o económica </a:t>
                      </a:r>
                    </a:p>
                    <a:p>
                      <a:pPr algn="just"/>
                      <a:r>
                        <a:rPr lang="es-ES" sz="1400" b="1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Definición agresiones: </a:t>
                      </a: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daño,  amenaza, hostigamiento o intimidación</a:t>
                      </a:r>
                      <a:endParaRPr lang="es-ES" sz="1400" dirty="0">
                        <a:latin typeface="Tahoma"/>
                        <a:cs typeface="Tahoma"/>
                      </a:endParaRPr>
                    </a:p>
                  </a:txBody>
                  <a:tcPr/>
                </a:tc>
              </a:tr>
              <a:tr h="769798">
                <a:tc>
                  <a:txBody>
                    <a:bodyPr/>
                    <a:lstStyle/>
                    <a:p>
                      <a:r>
                        <a:rPr lang="es-ES" sz="1400" b="1" dirty="0" smtClean="0">
                          <a:latin typeface="Tahoma"/>
                          <a:cs typeface="Tahoma"/>
                        </a:rPr>
                        <a:t>Requisitos para ingresar al</a:t>
                      </a:r>
                      <a:r>
                        <a:rPr lang="es-ES" sz="1400" b="1" baseline="0" dirty="0" smtClean="0">
                          <a:latin typeface="Tahoma"/>
                          <a:cs typeface="Tahoma"/>
                        </a:rPr>
                        <a:t> mecanismo</a:t>
                      </a:r>
                      <a:endParaRPr lang="es-ES" sz="14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Agresión por ejercicio de su actividad sufran las Personas Defensoras de Derechos Humanos y Periodistas</a:t>
                      </a:r>
                      <a:r>
                        <a:rPr lang="es-ES_tradnl" sz="1400" dirty="0" smtClean="0">
                          <a:effectLst/>
                          <a:latin typeface="Tahoma"/>
                          <a:cs typeface="Tahoma"/>
                        </a:rPr>
                        <a:t> </a:t>
                      </a:r>
                      <a:endParaRPr lang="es-ES_tradnl" sz="1400" kern="1200" dirty="0" smtClean="0">
                        <a:solidFill>
                          <a:schemeClr val="dk1"/>
                        </a:solidFill>
                        <a:effectLst/>
                        <a:latin typeface="Tahoma"/>
                        <a:ea typeface="+mn-ea"/>
                        <a:cs typeface="Tahoma"/>
                      </a:endParaRP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Solicitud de incorporación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Consentimiento del potencial Beneficiario, salvo que éste se encuentre impedido por causa grave. Una vez que desaparezca el impedimento, el Beneficiario deberá otorgar su consentimiento.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Agresión que por ejercicio de su actividad sufran las Personas Defensoras de Derechos Humanos y Periodistas</a:t>
                      </a:r>
                      <a:r>
                        <a:rPr lang="es-ES_tradnl" sz="1400" dirty="0" smtClean="0">
                          <a:effectLst/>
                          <a:latin typeface="Tahoma"/>
                          <a:cs typeface="Tahoma"/>
                        </a:rPr>
                        <a:t> </a:t>
                      </a:r>
                      <a:endParaRPr lang="es-ES_tradnl" sz="1400" kern="1200" dirty="0" smtClean="0">
                        <a:solidFill>
                          <a:schemeClr val="dk1"/>
                        </a:solidFill>
                        <a:effectLst/>
                        <a:latin typeface="Tahoma"/>
                        <a:ea typeface="+mn-ea"/>
                        <a:cs typeface="Tahoma"/>
                      </a:endParaRP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s-ES_tradnl" sz="1400" kern="1200" dirty="0" smtClean="0">
                        <a:solidFill>
                          <a:schemeClr val="dk1"/>
                        </a:solidFill>
                        <a:effectLst/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  <a:tr h="988964">
                <a:tc>
                  <a:txBody>
                    <a:bodyPr/>
                    <a:lstStyle/>
                    <a:p>
                      <a:r>
                        <a:rPr lang="es-ES" sz="1400" b="1" dirty="0" smtClean="0">
                          <a:latin typeface="Tahoma"/>
                          <a:cs typeface="Tahoma"/>
                        </a:rPr>
                        <a:t>Tipos de Procedimiento</a:t>
                      </a:r>
                      <a:r>
                        <a:rPr lang="es-ES" sz="1400" b="1" baseline="0" dirty="0" smtClean="0">
                          <a:latin typeface="Tahoma"/>
                          <a:cs typeface="Tahoma"/>
                        </a:rPr>
                        <a:t> para otorgar protección</a:t>
                      </a:r>
                      <a:endParaRPr lang="es-ES" sz="14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Extraordinario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Criterio: </a:t>
                      </a: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declaración expresa de que  vida</a:t>
                      </a:r>
                      <a:r>
                        <a:rPr lang="es-E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 e</a:t>
                      </a: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 integridad física está en peligro inminente.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s-ES" sz="1400" kern="1200" dirty="0" smtClean="0">
                        <a:solidFill>
                          <a:schemeClr val="dk1"/>
                        </a:solidFill>
                        <a:effectLst/>
                        <a:latin typeface="Tahoma"/>
                        <a:ea typeface="+mn-ea"/>
                        <a:cs typeface="Tahoma"/>
                      </a:endParaRP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Ordinario</a:t>
                      </a:r>
                    </a:p>
                  </a:txBody>
                  <a:tcPr/>
                </a:tc>
              </a:tr>
              <a:tr h="988964">
                <a:tc>
                  <a:txBody>
                    <a:bodyPr/>
                    <a:lstStyle/>
                    <a:p>
                      <a:r>
                        <a:rPr lang="es-ES" sz="1400" b="1" dirty="0" smtClean="0">
                          <a:latin typeface="Tahoma"/>
                          <a:cs typeface="Tahoma"/>
                        </a:rPr>
                        <a:t>Medio</a:t>
                      </a:r>
                      <a:r>
                        <a:rPr lang="es-ES" sz="1400" b="1" baseline="0" dirty="0" smtClean="0">
                          <a:latin typeface="Tahoma"/>
                          <a:cs typeface="Tahoma"/>
                        </a:rPr>
                        <a:t> para definir tipo de protección</a:t>
                      </a:r>
                      <a:endParaRPr lang="es-ES" sz="14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Estudio de Evaluación de Riesgo  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Estudio de Evaluación de Acción Inmediata (procedimiento extraordinario) </a:t>
                      </a:r>
                      <a:endParaRPr lang="es-ES_tradnl" sz="1400" kern="1200" dirty="0" smtClean="0">
                        <a:solidFill>
                          <a:schemeClr val="dk1"/>
                        </a:solidFill>
                        <a:effectLst/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7541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3169838"/>
              </p:ext>
            </p:extLst>
          </p:nvPr>
        </p:nvGraphicFramePr>
        <p:xfrm>
          <a:off x="395536" y="836712"/>
          <a:ext cx="8519781" cy="5341797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185687"/>
                <a:gridCol w="6334094"/>
              </a:tblGrid>
              <a:tr h="303867">
                <a:tc gridSpan="2">
                  <a:txBody>
                    <a:bodyPr/>
                    <a:lstStyle/>
                    <a:p>
                      <a:pPr algn="ctr"/>
                      <a:r>
                        <a:rPr lang="es-ES" sz="2400" dirty="0" smtClean="0"/>
                        <a:t>Características de la Protección</a:t>
                      </a:r>
                      <a:endParaRPr lang="es-E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835643">
                <a:tc>
                  <a:txBody>
                    <a:bodyPr/>
                    <a:lstStyle/>
                    <a:p>
                      <a:r>
                        <a:rPr lang="es-ES" sz="1400" b="1" dirty="0" smtClean="0">
                          <a:latin typeface="Tahoma"/>
                          <a:cs typeface="Tahoma"/>
                        </a:rPr>
                        <a:t>Características Principal Estudio Evaluación de Riesgo</a:t>
                      </a:r>
                      <a:endParaRPr lang="es-ES" sz="14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Objetivo.- Analizar  factores para determinar el nivel de riesgo</a:t>
                      </a:r>
                      <a:r>
                        <a:rPr lang="es-ES_tradnl" sz="1400" dirty="0" smtClean="0">
                          <a:effectLst/>
                          <a:latin typeface="Tahoma"/>
                          <a:cs typeface="Tahoma"/>
                        </a:rPr>
                        <a:t> </a:t>
                      </a:r>
                      <a:endParaRPr lang="es-ES" sz="1400" kern="1200" dirty="0" smtClean="0">
                        <a:solidFill>
                          <a:schemeClr val="dk1"/>
                        </a:solidFill>
                        <a:effectLst/>
                        <a:latin typeface="Tahoma"/>
                        <a:ea typeface="+mn-ea"/>
                        <a:cs typeface="Tahoma"/>
                      </a:endParaRP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Herramienta de análisis.- mejores metodologías, estándares internacionales y buenas prácticas</a:t>
                      </a:r>
                      <a:r>
                        <a:rPr lang="es-ES_tradnl" sz="1400" dirty="0" smtClean="0">
                          <a:effectLst/>
                          <a:latin typeface="Tahoma"/>
                          <a:cs typeface="Tahoma"/>
                        </a:rPr>
                        <a:t> 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Alcance.- Determina a quién extender protección</a:t>
                      </a:r>
                    </a:p>
                  </a:txBody>
                  <a:tcPr/>
                </a:tc>
              </a:tr>
              <a:tr h="769798">
                <a:tc>
                  <a:txBody>
                    <a:bodyPr/>
                    <a:lstStyle/>
                    <a:p>
                      <a:r>
                        <a:rPr lang="es-ES" sz="1400" b="1" dirty="0" smtClean="0">
                          <a:latin typeface="Tahoma"/>
                          <a:cs typeface="Tahoma"/>
                        </a:rPr>
                        <a:t>Tipo</a:t>
                      </a:r>
                      <a:r>
                        <a:rPr lang="es-ES" sz="1400" b="1" baseline="0" dirty="0" smtClean="0">
                          <a:latin typeface="Tahoma"/>
                          <a:cs typeface="Tahoma"/>
                        </a:rPr>
                        <a:t> de protección</a:t>
                      </a:r>
                      <a:endParaRPr lang="es-ES" sz="14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Medidas Urgentes de Protección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Medidas de Protección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_tradnl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Medidas Preventivas</a:t>
                      </a:r>
                    </a:p>
                  </a:txBody>
                  <a:tcPr/>
                </a:tc>
              </a:tr>
              <a:tr h="988964">
                <a:tc>
                  <a:txBody>
                    <a:bodyPr/>
                    <a:lstStyle/>
                    <a:p>
                      <a:r>
                        <a:rPr lang="es-ES" sz="1400" b="1" dirty="0" smtClean="0">
                          <a:latin typeface="Tahoma"/>
                          <a:cs typeface="Tahoma"/>
                        </a:rPr>
                        <a:t>Característica principal medidas</a:t>
                      </a:r>
                      <a:endParaRPr lang="es-ES" sz="1400" b="1" dirty="0">
                        <a:latin typeface="Tahoma"/>
                        <a:cs typeface="Tahom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Objetivo.- Reducir al máximo  la exposición al riesgo, 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Tipo: idóneas, eficaces y temporales, acordes con  las mejores metodologías, estándares internacionales y buenas prácticas. 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Alcance: individuales o colectivas 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" sz="14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Otros: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s-ES" sz="12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No</a:t>
                      </a:r>
                      <a:r>
                        <a:rPr lang="es-ES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 </a:t>
                      </a:r>
                      <a:r>
                        <a:rPr lang="es-ES" sz="12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restringirán las actividades de los Beneficiarios, 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s-ES" sz="1200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No implicarán vigilancia o intrusiones no deseadas en sus vidas laborales o personales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s-ES" sz="1200" b="1" kern="1200" dirty="0" smtClean="0">
                          <a:solidFill>
                            <a:schemeClr val="dk1"/>
                          </a:solidFill>
                          <a:effectLst/>
                          <a:latin typeface="Tahoma"/>
                          <a:ea typeface="+mn-ea"/>
                          <a:cs typeface="Tahoma"/>
                        </a:rPr>
                        <a:t>Analizarán, determinarán, implementarán y evaluarán de común  acuerdo con los Beneficiarios. 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s-ES" sz="1200" dirty="0" smtClean="0">
                          <a:latin typeface="Tahoma"/>
                          <a:cs typeface="Tahoma"/>
                        </a:rPr>
                        <a:t>Sujetas a evaluación periódica 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s-ES" sz="1200" dirty="0" smtClean="0">
                          <a:latin typeface="Tahoma"/>
                          <a:cs typeface="Tahoma"/>
                        </a:rPr>
                        <a:t>Podrán ser</a:t>
                      </a:r>
                      <a:r>
                        <a:rPr lang="es-ES" sz="1200" baseline="0" dirty="0" smtClean="0">
                          <a:latin typeface="Tahoma"/>
                          <a:cs typeface="Tahoma"/>
                        </a:rPr>
                        <a:t> modificadas de acuerdo a los resultados de la evaluación periódica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s-ES" sz="1200" dirty="0" smtClean="0">
                          <a:latin typeface="Tahoma"/>
                          <a:cs typeface="Tahoma"/>
                        </a:rPr>
                        <a:t>El beneficiario podrá separarse en cualquier momento de las medidas mediante la manifestación escrita a la Junta de Gobierno.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s-ES" sz="1200" dirty="0" smtClean="0">
                          <a:latin typeface="Tahoma"/>
                          <a:cs typeface="Tahoma"/>
                        </a:rPr>
                        <a:t>Podrán ser retiradas por la Junta de Gobierno cuando se considere uso indebido  de éstas.	</a:t>
                      </a:r>
                      <a:endParaRPr lang="es-ES_tradnl" sz="1200" b="1" kern="1200" dirty="0" smtClean="0">
                        <a:solidFill>
                          <a:schemeClr val="dk1"/>
                        </a:solidFill>
                        <a:effectLst/>
                        <a:latin typeface="Tahoma"/>
                        <a:ea typeface="+mn-ea"/>
                        <a:cs typeface="Tahom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7550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0" y="548680"/>
          <a:ext cx="8892480" cy="6309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763688" y="342900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>
                <a:solidFill>
                  <a:schemeClr val="bg1"/>
                </a:solidFill>
              </a:rPr>
              <a:t>Medidas</a:t>
            </a:r>
            <a:r>
              <a:rPr lang="es-MX" sz="3200" dirty="0" smtClean="0"/>
              <a:t> </a:t>
            </a:r>
            <a:endParaRPr lang="es-MX" sz="3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5292080" y="620688"/>
            <a:ext cx="3600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MX" sz="1200" dirty="0" smtClean="0"/>
              <a:t>Acciones y medios encaminados a desarrollar políticas públicas y  programas para reducir  factores de riesgo que favorecen las agresiones contra personas defensoras de derechos humanos y periodistas, así como para combatir las causas que las producen y generar garantías de no repetición.</a:t>
            </a:r>
          </a:p>
          <a:p>
            <a:pPr algn="just"/>
            <a:endParaRPr lang="es-MX" sz="12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508104" y="2492896"/>
            <a:ext cx="3420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MX" sz="1200" dirty="0" smtClean="0"/>
              <a:t>Conjunto de acciones y medios a favor del Beneficiario para evitar la consumación de las Agresiones.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580112" y="4293097"/>
            <a:ext cx="3420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200" dirty="0" smtClean="0"/>
              <a:t>Conjunto de acciones y medios de seguridad para enfrentar  el riesgo y proteger los derechos a la vida, integridad, libertad y seguridad de los beneficiarios. </a:t>
            </a:r>
          </a:p>
          <a:p>
            <a:pPr lvl="0" algn="just"/>
            <a:endParaRPr lang="es-MX" sz="1200" dirty="0" smtClean="0"/>
          </a:p>
        </p:txBody>
      </p:sp>
      <p:sp>
        <p:nvSpPr>
          <p:cNvPr id="9" name="8 CuadroTexto"/>
          <p:cNvSpPr txBox="1"/>
          <p:nvPr/>
        </p:nvSpPr>
        <p:spPr>
          <a:xfrm>
            <a:off x="5508104" y="5733256"/>
            <a:ext cx="3420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200" dirty="0" smtClean="0"/>
              <a:t>Conjunto de acciones y medios para resguardar, de manera inmediata,  la vida, la  integridad y la libertad del Beneficiario. </a:t>
            </a:r>
          </a:p>
          <a:p>
            <a:pPr lvl="0" algn="just"/>
            <a:endParaRPr lang="es-MX" sz="12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432048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ES" sz="3200" b="1" dirty="0" smtClean="0"/>
              <a:t>Procedimiento Extraordinario</a:t>
            </a:r>
            <a:endParaRPr lang="es-ES" sz="3200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2237808"/>
              </p:ext>
            </p:extLst>
          </p:nvPr>
        </p:nvGraphicFramePr>
        <p:xfrm>
          <a:off x="467544" y="112474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219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432048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ES" sz="3200" b="1" dirty="0" smtClean="0"/>
              <a:t>Procedimiento Ordinario</a:t>
            </a:r>
            <a:endParaRPr lang="es-ES" sz="3200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7904600"/>
              </p:ext>
            </p:extLst>
          </p:nvPr>
        </p:nvGraphicFramePr>
        <p:xfrm>
          <a:off x="467544" y="1124744"/>
          <a:ext cx="8229600" cy="5328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Flecha circular 6"/>
          <p:cNvSpPr/>
          <p:nvPr/>
        </p:nvSpPr>
        <p:spPr>
          <a:xfrm rot="13596664">
            <a:off x="1923340" y="3412929"/>
            <a:ext cx="3240360" cy="3024336"/>
          </a:xfrm>
          <a:prstGeom prst="circular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" name="Cerrar llave 2"/>
          <p:cNvSpPr/>
          <p:nvPr/>
        </p:nvSpPr>
        <p:spPr>
          <a:xfrm>
            <a:off x="5940152" y="2060848"/>
            <a:ext cx="360040" cy="792088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6444208" y="2204864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10 días naturales a partir de la presentación de la solicitud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323742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r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2161</TotalTime>
  <Words>2596</Words>
  <Application>Microsoft Macintosh PowerPoint</Application>
  <PresentationFormat>Presentación en pantalla (4:3)</PresentationFormat>
  <Paragraphs>313</Paragraphs>
  <Slides>21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Iniciativa Ley para la  Protección  de Personas Defensoras de Derechos Humanos y Periodistas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Procedimiento Extraordinario</vt:lpstr>
      <vt:lpstr>Procedimiento Ordinario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Atribuciones Principales</vt:lpstr>
      <vt:lpstr>Funciones de las  Unidades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>Senado de la República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Resumen Ejecutivo</dc:title>
  <dc:subject>Iniciativa Protección Defensores de Derechos Humanos &amp; Periodistas</dc:subject>
  <dc:creator>Secretaría Técnica Comisión de Relaciones Exteriores, Organizaciones No Gubernamentales</dc:creator>
  <cp:keywords/>
  <dc:description>Sujeto a revisión del Grupo de Trabajo_x000d_Versión actualizada a las discusiones sostenidas hasta el 5 de marzo 2012._x000d__x000d_</dc:description>
  <cp:lastModifiedBy>Comisión de Relaciones Exteriores, Organizaciones No Gubernamentales</cp:lastModifiedBy>
  <cp:revision>168</cp:revision>
  <dcterms:created xsi:type="dcterms:W3CDTF">2011-12-09T02:05:04Z</dcterms:created>
  <dcterms:modified xsi:type="dcterms:W3CDTF">2012-03-13T01:40:01Z</dcterms:modified>
  <cp:category/>
</cp:coreProperties>
</file>